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Default Extension="fntdata" ContentType="application/x-fontdata"/>
  <Default Extension="xlsx" ContentType="application/vnd.openxmlformats-officedocument.spreadsheetml.sheet"/>
  <Default Extension="png" ContentType="image/png"/>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docProps/core.xml" ContentType="application/vnd.openxmlformats-package.core-properties+xml"/>
  <Override PartName="/docProps/app.xml" ContentType="application/vnd.openxmlformats-officedocument.extended-properti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handoutMasters/handoutMaster1.xml" ContentType="application/vnd.openxmlformats-officedocument.presentationml.handoutMaster+xml"/>
  <Override PartName="/ppt/theme/theme2.xml" ContentType="application/vnd.openxmlformats-officedocument.theme+xml"/>
  <Override PartName="/ppt/notesMasters/notesMaster1.xml" ContentType="application/vnd.openxmlformats-officedocument.presentationml.notesMaster+xml"/>
  <Override PartName="/ppt/theme/theme3.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Types>
</file>

<file path=_rels/.rels><?xml version="1.0" encoding="UTF-8"?>
<Relationships xmlns="http://schemas.openxmlformats.org/package/2006/relationships"><Relationship Id="rId1" Type="http://schemas.openxmlformats.org/officeDocument/2006/relationships/officeDocument" Target="ppt/presentation.xml"></Relationship><Relationship Id="rId2" Type="http://schemas.openxmlformats.org/package/2006/relationships/metadata/core-properties" Target="docProps/core.xml"></Relationship><Relationship Id="rId3" Type="http://schemas.openxmlformats.org/officeDocument/2006/relationships/extended-properties" Target="docProps/app.xml"></Relationship><Relationship Id="rId4" Type="http://schemas.openxmlformats.org/package/2006/relationships/metadata/thumbnail" Target="docProps/thumbnail.jpeg"></Relationship></Relationships>
</file>

<file path=ppt/presentation.xml><?xml version="1.0" encoding="utf-8"?>
<p:presentation xmlns:a="http://schemas.openxmlformats.org/drawingml/2006/main" xmlns:r="http://schemas.openxmlformats.org/officeDocument/2006/relationships" xmlns:p="http://schemas.openxmlformats.org/presentationml/2006/main" xmlns:p14="http://schemas.microsoft.com/office/powerpoint/2010/main" showSpecialPlsOnTitleSld="0" embedTrueTypeFonts="1" saveSubsetFonts="1">
  <p:sldMasterIdLst>
    <p:sldMasterId id="2147483764" r:id="rId25"/>
  </p:sldMasterIdLst>
  <p:notesMasterIdLst>
    <p:notesMasterId r:id="rId29"/>
  </p:notesMasterIdLst>
  <p:handoutMasterIdLst>
    <p:handoutMasterId r:id="rId27"/>
  </p:handoutMasterIdLst>
  <p:sldIdLst>
    <p:sldId id="360" r:id="rId31"/>
    <p:sldId id="364" r:id="rId32"/>
    <p:sldId id="362" r:id="rId33"/>
    <p:sldId id="365" r:id="rId34"/>
    <p:sldId id="366" r:id="rId35"/>
    <p:sldId id="367" r:id="rId36"/>
    <p:sldId id="369" r:id="rId37"/>
    <p:sldId id="373" r:id="rId38"/>
    <p:sldId id="377" r:id="rId39"/>
    <p:sldId id="374" r:id="rId40"/>
    <p:sldId id="379" r:id="rId41"/>
    <p:sldId id="380" r:id="rId42"/>
    <p:sldId id="375" r:id="rId43"/>
  </p:sldIdLst>
  <p:sldSz cx="9906000" cy="6858000"/>
  <p:notesSz cx="6797675" cy="9874250"/>
  <p:defaultTextStyle>
    <a:defPPr>
      <a:defRPr lang="ko-KR"/>
    </a:defPPr>
    <a:lvl1pPr algn="ctr" rtl="0" fontAlgn="base">
      <a:spcBef>
        <a:spcPct val="0"/>
      </a:spcBef>
      <a:spcAft>
        <a:spcPct val="0"/>
      </a:spcAft>
      <a:defRPr sz="1000" kern="1200">
        <a:solidFill>
          <a:srgbClr val="1C1C1C"/>
        </a:solidFill>
        <a:latin typeface="HY강B" pitchFamily="18" charset="-127"/>
        <a:ea typeface="HY강B" pitchFamily="18" charset="-127"/>
        <a:cs typeface="+mn-cs"/>
      </a:defRPr>
    </a:lvl1pPr>
    <a:lvl2pPr marL="457200" algn="ctr" rtl="0" fontAlgn="base">
      <a:spcBef>
        <a:spcPct val="0"/>
      </a:spcBef>
      <a:spcAft>
        <a:spcPct val="0"/>
      </a:spcAft>
      <a:defRPr sz="1000" kern="1200">
        <a:solidFill>
          <a:srgbClr val="1C1C1C"/>
        </a:solidFill>
        <a:latin typeface="HY강B" pitchFamily="18" charset="-127"/>
        <a:ea typeface="HY강B" pitchFamily="18" charset="-127"/>
        <a:cs typeface="+mn-cs"/>
      </a:defRPr>
    </a:lvl2pPr>
    <a:lvl3pPr marL="914400" algn="ctr" rtl="0" fontAlgn="base">
      <a:spcBef>
        <a:spcPct val="0"/>
      </a:spcBef>
      <a:spcAft>
        <a:spcPct val="0"/>
      </a:spcAft>
      <a:defRPr sz="1000" kern="1200">
        <a:solidFill>
          <a:srgbClr val="1C1C1C"/>
        </a:solidFill>
        <a:latin typeface="HY강B" pitchFamily="18" charset="-127"/>
        <a:ea typeface="HY강B" pitchFamily="18" charset="-127"/>
        <a:cs typeface="+mn-cs"/>
      </a:defRPr>
    </a:lvl3pPr>
    <a:lvl4pPr marL="1371600" algn="ctr" rtl="0" fontAlgn="base">
      <a:spcBef>
        <a:spcPct val="0"/>
      </a:spcBef>
      <a:spcAft>
        <a:spcPct val="0"/>
      </a:spcAft>
      <a:defRPr sz="1000" kern="1200">
        <a:solidFill>
          <a:srgbClr val="1C1C1C"/>
        </a:solidFill>
        <a:latin typeface="HY강B" pitchFamily="18" charset="-127"/>
        <a:ea typeface="HY강B" pitchFamily="18" charset="-127"/>
        <a:cs typeface="+mn-cs"/>
      </a:defRPr>
    </a:lvl4pPr>
    <a:lvl5pPr marL="1828800" algn="ctr" rtl="0" fontAlgn="base">
      <a:spcBef>
        <a:spcPct val="0"/>
      </a:spcBef>
      <a:spcAft>
        <a:spcPct val="0"/>
      </a:spcAft>
      <a:defRPr sz="1000" kern="1200">
        <a:solidFill>
          <a:srgbClr val="1C1C1C"/>
        </a:solidFill>
        <a:latin typeface="HY강B" pitchFamily="18" charset="-127"/>
        <a:ea typeface="HY강B" pitchFamily="18" charset="-127"/>
        <a:cs typeface="+mn-cs"/>
      </a:defRPr>
    </a:lvl5pPr>
    <a:lvl6pPr marL="2286000" algn="l" defTabSz="914400" rtl="0" eaLnBrk="1" latinLnBrk="1" hangingPunct="1">
      <a:defRPr sz="1000" kern="1200">
        <a:solidFill>
          <a:srgbClr val="1C1C1C"/>
        </a:solidFill>
        <a:latin typeface="HY강B" pitchFamily="18" charset="-127"/>
        <a:ea typeface="HY강B" pitchFamily="18" charset="-127"/>
        <a:cs typeface="+mn-cs"/>
      </a:defRPr>
    </a:lvl6pPr>
    <a:lvl7pPr marL="2743200" algn="l" defTabSz="914400" rtl="0" eaLnBrk="1" latinLnBrk="1" hangingPunct="1">
      <a:defRPr sz="1000" kern="1200">
        <a:solidFill>
          <a:srgbClr val="1C1C1C"/>
        </a:solidFill>
        <a:latin typeface="HY강B" pitchFamily="18" charset="-127"/>
        <a:ea typeface="HY강B" pitchFamily="18" charset="-127"/>
        <a:cs typeface="+mn-cs"/>
      </a:defRPr>
    </a:lvl7pPr>
    <a:lvl8pPr marL="3200400" algn="l" defTabSz="914400" rtl="0" eaLnBrk="1" latinLnBrk="1" hangingPunct="1">
      <a:defRPr sz="1000" kern="1200">
        <a:solidFill>
          <a:srgbClr val="1C1C1C"/>
        </a:solidFill>
        <a:latin typeface="HY강B" pitchFamily="18" charset="-127"/>
        <a:ea typeface="HY강B" pitchFamily="18" charset="-127"/>
        <a:cs typeface="+mn-cs"/>
      </a:defRPr>
    </a:lvl8pPr>
    <a:lvl9pPr marL="3657600" algn="l" defTabSz="914400" rtl="0" eaLnBrk="1" latinLnBrk="1" hangingPunct="1">
      <a:defRPr sz="1000" kern="1200">
        <a:solidFill>
          <a:srgbClr val="1C1C1C"/>
        </a:solidFill>
        <a:latin typeface="HY강B" pitchFamily="18" charset="-127"/>
        <a:ea typeface="HY강B" pitchFamily="18" charset="-127"/>
        <a:cs typeface="+mn-cs"/>
      </a:defRPr>
    </a:lvl9pPr>
  </p:defaultTextStyle>
  <p:extLst>
    <p:ext uri="{2D200454-40CA-4A62-9FC3-DE9A4176ACB9}">
      <p15:notesGuideLst xmlns:p15="http://schemas.microsoft.com/office/powerpoint/2012/main">
        <p15:guide id="1" orient="horz" pos="3110">
          <p15:clr>
            <a:srgbClr val="A4A3A4"/>
          </p15:clr>
        </p15:guide>
        <p15:guide id="2" pos="2142">
          <p15:clr>
            <a:srgbClr val="A4A3A4"/>
          </p15:clr>
        </p15:guide>
      </p15:notesGuideLst>
    </p:ext>
    <p:ext uri="{EFAFB233-063F-42B5-8137-9DF3F51BA10A}">
      <p15:sldGuideLst xmlns:p15="http://schemas.microsoft.com/office/powerpoint/2012/main">
        <p15:guide id="1" orient="horz" pos="2302" userDrawn="0">
          <p15:clr>
            <a:srgbClr val="A4A3A4"/>
          </p15:clr>
        </p15:guide>
        <p15:guide id="2" pos="1123" userDrawn="0">
          <p15:clr>
            <a:srgbClr val="A4A3A4"/>
          </p15:clr>
        </p15:guide>
      </p15:sldGuideLst>
    </p:ext>
  </p:extLst>
  <p:embeddedFontLst>
    <p:embeddedFont>
      <p:font typeface="Gill Sans MT" panose="020B0502020104020203" pitchFamily="34" charset="0">
        <p:regular r:id="rId4"/>
        <p:bold r:id="rId1"/>
        <p:italic r:id="rId11"/>
        <p:boldItalic r:id="rId10"/>
      </p:font>
    </p:embeddedFont>
    <p:embeddedFont>
      <p:font typeface="Bookman Old Style" panose="02050604050505020204" pitchFamily="18" charset="0">
        <p:regular r:id="rId8"/>
        <p:bold r:id="rId5"/>
        <p:italic r:id="rId2"/>
        <p:boldItalic r:id="rId12"/>
      </p:font>
    </p:embeddedFont>
    <p:embeddedFont>
      <p:font typeface="맑은 고딕" panose="020B0503020000020004" pitchFamily="50" charset="-127">
        <p:regular r:id="rId9"/>
        <p:bold r:id="rId7"/>
      </p:font>
    </p:embeddedFont>
    <p:embeddedFont>
      <p:font typeface="HY강B" panose="02030600000101010101" pitchFamily="18" charset="-127">
        <p:regular r:id="rId6"/>
      </p:font>
    </p:embeddedFont>
    <p:embeddedFont>
      <p:font typeface="Wingdings 3" panose="05040102010807070707" pitchFamily="18" charset="2">
        <p:regular r:id="rId3"/>
      </p:font>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srgbClr val="ff0000"/>
    </p:penClr>
    <p:extLst>
      <p:ext uri="{EC167BDD-8182-4AB7-AECC-EB403E3ABB37}">
        <p14:laserClr xmlns:p14="http://schemas.microsoft.com/office/powerpoint/2010/main">
          <a:srgbClr val="ff0000"/>
        </p14:laserClr>
      </p:ext>
    </p:extLst>
  </p:showPr>
  <p:clrMru>
    <a:srgbClr val="FF6600"/>
    <a:srgbClr val="3333CC"/>
    <a:srgbClr val="FF0000"/>
    <a:srgbClr val="6666FF"/>
    <a:srgbClr val="CCFFFF"/>
    <a:srgbClr val="6699FF"/>
    <a:srgbClr val="CC3300"/>
    <a:srgbClr val="003366"/>
  </p:clrMru>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View">
  <p:normalViewPr horzBarState="maximized">
    <p:restoredLeft sz="13946" autoAdjust="0"/>
    <p:restoredTop sz="98460" autoAdjust="0"/>
  </p:normalViewPr>
  <p:slideViewPr>
    <p:cSldViewPr snapToGrid="1" snapToObjects="1">
      <p:cViewPr varScale="1">
        <p:scale>
          <a:sx n="112" d="100"/>
          <a:sy n="112" d="100"/>
        </p:scale>
        <p:origin x="1332" y="114"/>
      </p:cViewPr>
      <p:guideLst>
        <p:guide orient="horz" pos="2302"/>
        <p:guide pos="1123"/>
      </p:guideLst>
    </p:cSldViewPr>
  </p:slideViewPr>
  <p:outlineViewPr>
    <p:cViewPr>
      <p:scale>
        <a:sx n="33" d="100"/>
        <a:sy n="33" d="100"/>
      </p:scale>
      <p:origin x="0" y="0"/>
    </p:cViewPr>
  </p:outlineViewPr>
  <p:notesTextViewPr>
    <p:cViewPr>
      <p:scale>
        <a:sx n="66" d="100"/>
        <a:sy n="66" d="100"/>
      </p:scale>
      <p:origin x="0" y="0"/>
    </p:cViewPr>
  </p:notesTextViewPr>
  <p:sorterViewPr>
    <p:cViewPr>
      <p:scale>
        <a:sx n="66" d="100"/>
        <a:sy n="66" d="100"/>
      </p:scale>
      <p:origin x="0" y="0"/>
    </p:cViewPr>
  </p:sorterViewPr>
  <p:notesViewPr>
    <p:cSldViewPr snapToGrid="1" snapToObjects="1">
      <p:cViewPr>
        <p:scale>
          <a:sx n="66" d="100"/>
          <a:sy n="66" d="100"/>
        </p:scale>
        <p:origin x="-978" y="-60"/>
      </p:cViewPr>
      <p:guideLst>
        <p:guide orient="horz" pos="2302"/>
        <p:guide pos="1123"/>
      </p:guideLst>
    </p:cSldViewPr>
  </p:notesViewPr>
  <p:gridSpacing cx="72008" cy="72008"/>
</p:viewPr>
</file>

<file path=ppt/_rels/presentation.xml.rels><?xml version="1.0" encoding="UTF-8"?>
<Relationships xmlns="http://schemas.openxmlformats.org/package/2006/relationships"><Relationship Id="rId1" Type="http://schemas.openxmlformats.org/officeDocument/2006/relationships/font" Target="fonts/font2.fntdata"></Relationship><Relationship Id="rId2" Type="http://schemas.openxmlformats.org/officeDocument/2006/relationships/font" Target="fonts/font7.fntdata"></Relationship><Relationship Id="rId3" Type="http://schemas.openxmlformats.org/officeDocument/2006/relationships/font" Target="fonts/font12.fntdata"></Relationship><Relationship Id="rId4" Type="http://schemas.openxmlformats.org/officeDocument/2006/relationships/font" Target="fonts/font1.fntdata"></Relationship><Relationship Id="rId5" Type="http://schemas.openxmlformats.org/officeDocument/2006/relationships/font" Target="fonts/font6.fntdata"></Relationship><Relationship Id="rId6" Type="http://schemas.openxmlformats.org/officeDocument/2006/relationships/font" Target="fonts/font11.fntdata"></Relationship><Relationship Id="rId7" Type="http://schemas.openxmlformats.org/officeDocument/2006/relationships/font" Target="fonts/font10.fntdata"></Relationship><Relationship Id="rId8" Type="http://schemas.openxmlformats.org/officeDocument/2006/relationships/font" Target="fonts/font5.fntdata"></Relationship><Relationship Id="rId9" Type="http://schemas.openxmlformats.org/officeDocument/2006/relationships/font" Target="fonts/font9.fntdata"></Relationship><Relationship Id="rId10" Type="http://schemas.openxmlformats.org/officeDocument/2006/relationships/font" Target="fonts/font4.fntdata"></Relationship><Relationship Id="rId11" Type="http://schemas.openxmlformats.org/officeDocument/2006/relationships/font" Target="fonts/font3.fntdata"></Relationship><Relationship Id="rId12" Type="http://schemas.openxmlformats.org/officeDocument/2006/relationships/font" Target="fonts/font8.fntdata"></Relationship><Relationship Id="rId13" Type="http://schemas.openxmlformats.org/officeDocument/2006/relationships/tableStyles" Target="tableStyles.xml"></Relationship><Relationship Id="rId25" Type="http://schemas.openxmlformats.org/officeDocument/2006/relationships/slideMaster" Target="slideMasters/slideMaster1.xml"></Relationship><Relationship Id="rId26" Type="http://schemas.openxmlformats.org/officeDocument/2006/relationships/theme" Target="theme/theme1.xml"></Relationship><Relationship Id="rId27" Type="http://schemas.openxmlformats.org/officeDocument/2006/relationships/handoutMaster" Target="handoutMasters/handoutMaster1.xml"></Relationship><Relationship Id="rId29" Type="http://schemas.openxmlformats.org/officeDocument/2006/relationships/notesMaster" Target="notesMasters/notesMaster1.xml"></Relationship><Relationship Id="rId31" Type="http://schemas.openxmlformats.org/officeDocument/2006/relationships/slide" Target="slides/slide1.xml"></Relationship><Relationship Id="rId32" Type="http://schemas.openxmlformats.org/officeDocument/2006/relationships/slide" Target="slides/slide2.xml"></Relationship><Relationship Id="rId33" Type="http://schemas.openxmlformats.org/officeDocument/2006/relationships/slide" Target="slides/slide3.xml"></Relationship><Relationship Id="rId34" Type="http://schemas.openxmlformats.org/officeDocument/2006/relationships/slide" Target="slides/slide4.xml"></Relationship><Relationship Id="rId35" Type="http://schemas.openxmlformats.org/officeDocument/2006/relationships/slide" Target="slides/slide5.xml"></Relationship><Relationship Id="rId36" Type="http://schemas.openxmlformats.org/officeDocument/2006/relationships/slide" Target="slides/slide6.xml"></Relationship><Relationship Id="rId37" Type="http://schemas.openxmlformats.org/officeDocument/2006/relationships/slide" Target="slides/slide7.xml"></Relationship><Relationship Id="rId38" Type="http://schemas.openxmlformats.org/officeDocument/2006/relationships/slide" Target="slides/slide8.xml"></Relationship><Relationship Id="rId39" Type="http://schemas.openxmlformats.org/officeDocument/2006/relationships/slide" Target="slides/slide9.xml"></Relationship><Relationship Id="rId40" Type="http://schemas.openxmlformats.org/officeDocument/2006/relationships/slide" Target="slides/slide10.xml"></Relationship><Relationship Id="rId41" Type="http://schemas.openxmlformats.org/officeDocument/2006/relationships/slide" Target="slides/slide11.xml"></Relationship><Relationship Id="rId42" Type="http://schemas.openxmlformats.org/officeDocument/2006/relationships/slide" Target="slides/slide12.xml"></Relationship><Relationship Id="rId43" Type="http://schemas.openxmlformats.org/officeDocument/2006/relationships/slide" Target="slides/slide13.xml"></Relationship><Relationship Id="rId44" Type="http://schemas.openxmlformats.org/officeDocument/2006/relationships/viewProps" Target="viewProps.xml"></Relationship><Relationship Id="rId45" Type="http://schemas.openxmlformats.org/officeDocument/2006/relationships/presProps" Target="presProps.xml"></Relationship></Relationships>
</file>

<file path=ppt/handoutMasters/_rels/handoutMaster1.xml.rels><?xml version="1.0" encoding="UTF-8"?>
<Relationships xmlns="http://schemas.openxmlformats.org/package/2006/relationships"><Relationship Id="rId1" Type="http://schemas.openxmlformats.org/officeDocument/2006/relationships/theme" Target="../theme/theme2.xml"></Relationship></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hdr" sz="quarter"/>
          </p:nvPr>
        </p:nvSpPr>
        <p:spPr bwMode="auto">
          <a:xfrm>
            <a:off x="0" y="0"/>
            <a:ext cx="2946400" cy="492125"/>
          </a:xfrm>
          <a:prstGeom prst="rect">
            <a:avLst/>
          </a:prstGeom>
          <a:noFill/>
          <a:ln w="9525">
            <a:noFill/>
            <a:miter lim="800000"/>
            <a:headEnd/>
            <a:tailEnd/>
          </a:ln>
          <a:effectLst/>
        </p:spPr>
        <p:txBody>
          <a:bodyPr vert="horz" wrap="square" lIns="92218" tIns="46109" rIns="92218" bIns="46109" numCol="1" anchor="t" anchorCtr="0" compatLnSpc="1">
            <a:prstTxWarp prst="textNoShape">
              <a:avLst/>
            </a:prstTxWarp>
          </a:bodyPr>
          <a:lstStyle>
            <a:lvl1pPr algn="l" defTabSz="920750" latinLnBrk="1">
              <a:defRPr kumimoji="1" sz="1200" smtClean="0">
                <a:solidFill>
                  <a:schemeClr val="tx1"/>
                </a:solidFill>
                <a:latin typeface="굴림" pitchFamily="50" charset="-127"/>
                <a:ea typeface="굴림" pitchFamily="50" charset="-127"/>
              </a:defRPr>
            </a:lvl1pPr>
          </a:lstStyle>
          <a:p>
            <a:pPr>
              <a:defRPr/>
            </a:pPr>
            <a:endParaRPr lang="en-US" altLang="ko-KR"/>
          </a:p>
        </p:txBody>
      </p:sp>
      <p:sp>
        <p:nvSpPr>
          <p:cNvPr id="6147" name="Rectangle 3"/>
          <p:cNvSpPr>
            <a:spLocks noGrp="1" noChangeArrowheads="1"/>
          </p:cNvSpPr>
          <p:nvPr>
            <p:ph type="dt" sz="quarter" idx="1"/>
          </p:nvPr>
        </p:nvSpPr>
        <p:spPr bwMode="auto">
          <a:xfrm>
            <a:off x="3851275" y="0"/>
            <a:ext cx="2946400" cy="492125"/>
          </a:xfrm>
          <a:prstGeom prst="rect">
            <a:avLst/>
          </a:prstGeom>
          <a:noFill/>
          <a:ln w="9525">
            <a:noFill/>
            <a:miter lim="800000"/>
            <a:headEnd/>
            <a:tailEnd/>
          </a:ln>
          <a:effectLst/>
        </p:spPr>
        <p:txBody>
          <a:bodyPr vert="horz" wrap="square" lIns="92218" tIns="46109" rIns="92218" bIns="46109" numCol="1" anchor="t" anchorCtr="0" compatLnSpc="1">
            <a:prstTxWarp prst="textNoShape">
              <a:avLst/>
            </a:prstTxWarp>
          </a:bodyPr>
          <a:lstStyle>
            <a:lvl1pPr algn="r" defTabSz="920750" latinLnBrk="1">
              <a:defRPr kumimoji="1" sz="1200" smtClean="0">
                <a:solidFill>
                  <a:schemeClr val="tx1"/>
                </a:solidFill>
                <a:latin typeface="굴림" pitchFamily="50" charset="-127"/>
                <a:ea typeface="굴림" pitchFamily="50" charset="-127"/>
              </a:defRPr>
            </a:lvl1pPr>
          </a:lstStyle>
          <a:p>
            <a:pPr>
              <a:defRPr/>
            </a:pPr>
            <a:r>
              <a:rPr lang="ko-KR" altLang="en-US"/>
              <a:t>2000/04</a:t>
            </a:r>
            <a:endParaRPr lang="en-US" altLang="ko-KR"/>
          </a:p>
        </p:txBody>
      </p:sp>
      <p:sp>
        <p:nvSpPr>
          <p:cNvPr id="6148" name="Rectangle 4"/>
          <p:cNvSpPr>
            <a:spLocks noGrp="1" noChangeArrowheads="1"/>
          </p:cNvSpPr>
          <p:nvPr>
            <p:ph type="ftr" sz="quarter" idx="2"/>
          </p:nvPr>
        </p:nvSpPr>
        <p:spPr bwMode="auto">
          <a:xfrm>
            <a:off x="0" y="9382125"/>
            <a:ext cx="2946400" cy="492125"/>
          </a:xfrm>
          <a:prstGeom prst="rect">
            <a:avLst/>
          </a:prstGeom>
          <a:noFill/>
          <a:ln w="9525">
            <a:noFill/>
            <a:miter lim="800000"/>
            <a:headEnd/>
            <a:tailEnd/>
          </a:ln>
          <a:effectLst/>
        </p:spPr>
        <p:txBody>
          <a:bodyPr vert="horz" wrap="square" lIns="92218" tIns="46109" rIns="92218" bIns="46109" numCol="1" anchor="b" anchorCtr="0" compatLnSpc="1">
            <a:prstTxWarp prst="textNoShape">
              <a:avLst/>
            </a:prstTxWarp>
          </a:bodyPr>
          <a:lstStyle>
            <a:lvl1pPr algn="l" defTabSz="920750" latinLnBrk="1">
              <a:defRPr kumimoji="1" sz="1200" smtClean="0">
                <a:solidFill>
                  <a:schemeClr val="tx1"/>
                </a:solidFill>
                <a:latin typeface="굴림" pitchFamily="50" charset="-127"/>
                <a:ea typeface="굴림" pitchFamily="50" charset="-127"/>
              </a:defRPr>
            </a:lvl1pPr>
          </a:lstStyle>
          <a:p>
            <a:pPr>
              <a:defRPr/>
            </a:pPr>
            <a:r>
              <a:rPr lang="en-US" altLang="ko-KR"/>
              <a:t>Copyright@2000 Linux One, Inc All rights reserved. </a:t>
            </a:r>
          </a:p>
        </p:txBody>
      </p:sp>
      <p:sp>
        <p:nvSpPr>
          <p:cNvPr id="6149" name="Rectangle 5"/>
          <p:cNvSpPr>
            <a:spLocks noGrp="1" noChangeArrowheads="1"/>
          </p:cNvSpPr>
          <p:nvPr>
            <p:ph type="sldNum" sz="quarter" idx="3"/>
          </p:nvPr>
        </p:nvSpPr>
        <p:spPr bwMode="auto">
          <a:xfrm>
            <a:off x="3851275" y="9382125"/>
            <a:ext cx="2946400" cy="492125"/>
          </a:xfrm>
          <a:prstGeom prst="rect">
            <a:avLst/>
          </a:prstGeom>
          <a:noFill/>
          <a:ln w="9525">
            <a:noFill/>
            <a:miter lim="800000"/>
            <a:headEnd/>
            <a:tailEnd/>
          </a:ln>
          <a:effectLst/>
        </p:spPr>
        <p:txBody>
          <a:bodyPr vert="horz" wrap="square" lIns="92218" tIns="46109" rIns="92218" bIns="46109" numCol="1" anchor="b" anchorCtr="0" compatLnSpc="1">
            <a:prstTxWarp prst="textNoShape">
              <a:avLst/>
            </a:prstTxWarp>
          </a:bodyPr>
          <a:lstStyle>
            <a:lvl1pPr algn="r" defTabSz="920750" latinLnBrk="1">
              <a:defRPr kumimoji="1" sz="1200" smtClean="0">
                <a:solidFill>
                  <a:schemeClr val="tx1"/>
                </a:solidFill>
                <a:latin typeface="굴림" pitchFamily="50" charset="-127"/>
                <a:ea typeface="굴림" pitchFamily="50" charset="-127"/>
              </a:defRPr>
            </a:lvl1pPr>
          </a:lstStyle>
          <a:p>
            <a:pPr>
              <a:defRPr/>
            </a:pPr>
            <a:fld id="{6F2D4458-2CA7-467C-9B6D-A6364ACAC853}" type="slidenum">
              <a:rPr lang="en-US" altLang="ko-KR"/>
              <a:pPr>
                <a:defRPr/>
              </a:pPr>
              <a:t>‹#›</a:t>
            </a:fld>
            <a:endParaRPr lang="en-US" altLang="ko-KR"/>
          </a:p>
        </p:txBody>
      </p:sp>
    </p:spTree>
    <p:extLst>
      <p:ext uri="{BB962C8B-B14F-4D97-AF65-F5344CB8AC3E}">
        <p14:creationId xmlns:p14="http://schemas.microsoft.com/office/powerpoint/2010/main" val="2981582832"/>
      </p:ext>
    </p:extLst>
  </p:cSld>
  <p:clrMap bg1="lt1" tx1="dk1" bg2="lt2" tx2="dk2" accent1="accent1" accent2="accent2" accent3="accent3" accent4="accent4" accent5="accent5" accent6="accent6" hlink="hlink" folHlink="folHlink"/>
</p:handoutMaster>
</file>

<file path=ppt/notesMasters/_rels/notesMaster1.xml.rels><?xml version="1.0" encoding="UTF-8"?>
<Relationships xmlns="http://schemas.openxmlformats.org/package/2006/relationships"><Relationship Id="rId1" Type="http://schemas.openxmlformats.org/officeDocument/2006/relationships/theme" Target="../theme/theme3.xml"></Relationship></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0"/>
            <a:ext cx="2946400" cy="492125"/>
          </a:xfrm>
          <a:prstGeom prst="rect">
            <a:avLst/>
          </a:prstGeom>
          <a:noFill/>
          <a:ln w="9525">
            <a:noFill/>
            <a:miter lim="800000"/>
            <a:headEnd/>
            <a:tailEnd/>
          </a:ln>
          <a:effectLst/>
        </p:spPr>
        <p:txBody>
          <a:bodyPr vert="horz" wrap="square" lIns="92218" tIns="46109" rIns="92218" bIns="46109" numCol="1" anchor="t" anchorCtr="0" compatLnSpc="1">
            <a:prstTxWarp prst="textNoShape">
              <a:avLst/>
            </a:prstTxWarp>
          </a:bodyPr>
          <a:lstStyle>
            <a:lvl1pPr algn="l" defTabSz="920750" latinLnBrk="1">
              <a:defRPr kumimoji="1" sz="1200" smtClean="0">
                <a:solidFill>
                  <a:schemeClr val="tx1"/>
                </a:solidFill>
                <a:latin typeface="굴림" pitchFamily="50" charset="-127"/>
                <a:ea typeface="굴림" pitchFamily="50" charset="-127"/>
              </a:defRPr>
            </a:lvl1pPr>
          </a:lstStyle>
          <a:p>
            <a:pPr>
              <a:defRPr/>
            </a:pPr>
            <a:endParaRPr lang="en-US" altLang="ko-KR"/>
          </a:p>
        </p:txBody>
      </p:sp>
      <p:sp>
        <p:nvSpPr>
          <p:cNvPr id="50179" name="Rectangle 4"/>
          <p:cNvSpPr>
            <a:spLocks noGrp="1" noRot="1" noChangeAspect="1" noChangeArrowheads="1" noTextEdit="1"/>
          </p:cNvSpPr>
          <p:nvPr>
            <p:ph type="sldImg" idx="2"/>
          </p:nvPr>
        </p:nvSpPr>
        <p:spPr bwMode="auto">
          <a:xfrm>
            <a:off x="727075" y="739775"/>
            <a:ext cx="5346700" cy="3703638"/>
          </a:xfrm>
          <a:prstGeom prst="rect">
            <a:avLst/>
          </a:prstGeom>
          <a:noFill/>
          <a:ln w="9525">
            <a:solidFill>
              <a:srgbClr val="000000"/>
            </a:solidFill>
            <a:miter lim="800000"/>
            <a:headEnd/>
            <a:tailEnd/>
          </a:ln>
        </p:spPr>
      </p:sp>
      <p:sp>
        <p:nvSpPr>
          <p:cNvPr id="4103" name="Rectangle 7"/>
          <p:cNvSpPr>
            <a:spLocks noGrp="1" noChangeArrowheads="1"/>
          </p:cNvSpPr>
          <p:nvPr>
            <p:ph type="sldNum" sz="quarter" idx="5"/>
          </p:nvPr>
        </p:nvSpPr>
        <p:spPr bwMode="auto">
          <a:xfrm>
            <a:off x="0" y="9463088"/>
            <a:ext cx="6797675" cy="246062"/>
          </a:xfrm>
          <a:prstGeom prst="rect">
            <a:avLst/>
          </a:prstGeom>
          <a:noFill/>
          <a:ln w="9525">
            <a:noFill/>
            <a:miter lim="800000"/>
            <a:headEnd/>
            <a:tailEnd/>
          </a:ln>
          <a:effectLst/>
        </p:spPr>
        <p:txBody>
          <a:bodyPr vert="horz" wrap="square" lIns="92218" tIns="46109" rIns="92218" bIns="46109" numCol="1" anchor="b" anchorCtr="0" compatLnSpc="1">
            <a:prstTxWarp prst="textNoShape">
              <a:avLst/>
            </a:prstTxWarp>
          </a:bodyPr>
          <a:lstStyle>
            <a:lvl1pPr defTabSz="920750" latinLnBrk="1">
              <a:defRPr kumimoji="1" sz="900" b="1" smtClean="0">
                <a:solidFill>
                  <a:schemeClr val="tx1"/>
                </a:solidFill>
                <a:latin typeface="굴림" pitchFamily="50" charset="-127"/>
                <a:ea typeface="굴림" pitchFamily="50" charset="-127"/>
              </a:defRPr>
            </a:lvl1pPr>
          </a:lstStyle>
          <a:p>
            <a:pPr>
              <a:defRPr/>
            </a:pPr>
            <a:r>
              <a:rPr lang="en-US" altLang="ko-KR"/>
              <a:t>  Page </a:t>
            </a:r>
            <a:fld id="{EE01FEE9-252B-47B0-9A6F-1FBACAD61039}" type="slidenum">
              <a:rPr lang="en-US" altLang="ko-KR"/>
              <a:pPr>
                <a:defRPr/>
              </a:pPr>
              <a:t>‹#›</a:t>
            </a:fld>
            <a:endParaRPr lang="en-US" altLang="ko-KR"/>
          </a:p>
        </p:txBody>
      </p:sp>
      <p:sp>
        <p:nvSpPr>
          <p:cNvPr id="4104" name="Text Box 8"/>
          <p:cNvSpPr txBox="1">
            <a:spLocks noChangeArrowheads="1"/>
          </p:cNvSpPr>
          <p:nvPr/>
        </p:nvSpPr>
        <p:spPr bwMode="auto">
          <a:xfrm>
            <a:off x="225425" y="4546600"/>
            <a:ext cx="6267450" cy="233363"/>
          </a:xfrm>
          <a:prstGeom prst="rect">
            <a:avLst/>
          </a:prstGeom>
          <a:noFill/>
          <a:ln w="9525">
            <a:noFill/>
            <a:miter lim="800000"/>
            <a:headEnd/>
            <a:tailEnd/>
          </a:ln>
          <a:effectLst/>
        </p:spPr>
        <p:txBody>
          <a:bodyPr lIns="92218" tIns="46109" rIns="92218" bIns="46109">
            <a:spAutoFit/>
          </a:bodyPr>
          <a:lstStyle/>
          <a:p>
            <a:pPr algn="l" defTabSz="920750" latinLnBrk="1">
              <a:defRPr/>
            </a:pPr>
            <a:endParaRPr kumimoji="1" lang="en-US" sz="900">
              <a:solidFill>
                <a:schemeClr val="tx1"/>
              </a:solidFill>
              <a:latin typeface="굴림" pitchFamily="50" charset="-127"/>
              <a:ea typeface="굴림" pitchFamily="50" charset="-127"/>
            </a:endParaRPr>
          </a:p>
        </p:txBody>
      </p:sp>
      <p:sp>
        <p:nvSpPr>
          <p:cNvPr id="4106" name="Rectangle 10"/>
          <p:cNvSpPr>
            <a:spLocks noGrp="1" noChangeArrowheads="1"/>
          </p:cNvSpPr>
          <p:nvPr>
            <p:ph type="body" sz="quarter" idx="3"/>
          </p:nvPr>
        </p:nvSpPr>
        <p:spPr bwMode="auto">
          <a:xfrm>
            <a:off x="381000" y="4681538"/>
            <a:ext cx="6229350" cy="4452937"/>
          </a:xfrm>
          <a:prstGeom prst="rect">
            <a:avLst/>
          </a:prstGeom>
          <a:noFill/>
          <a:ln w="9525">
            <a:noFill/>
            <a:miter lim="800000"/>
            <a:headEnd/>
            <a:tailEnd/>
          </a:ln>
          <a:effectLst/>
        </p:spPr>
        <p:txBody>
          <a:bodyPr vert="horz" wrap="square" lIns="90765" tIns="47198" rIns="90765" bIns="47198" numCol="1" anchor="t" anchorCtr="0" compatLnSpc="1">
            <a:prstTxWarp prst="textNoShape">
              <a:avLst/>
            </a:prstTxWarp>
          </a:bodyPr>
          <a:lstStyle/>
          <a:p>
            <a:pPr lvl="0"/>
            <a:r>
              <a:rPr lang="ko-KR" altLang="en-US" noProof="0" smtClean="0"/>
              <a:t>마스터 텍스트 스타일을 편집합니다</a:t>
            </a:r>
          </a:p>
          <a:p>
            <a:pPr lvl="1"/>
            <a:r>
              <a:rPr lang="ko-KR" altLang="en-US" noProof="0" smtClean="0"/>
              <a:t>둘째 수준</a:t>
            </a:r>
          </a:p>
          <a:p>
            <a:pPr lvl="2"/>
            <a:r>
              <a:rPr lang="ko-KR" altLang="en-US" noProof="0" smtClean="0"/>
              <a:t>셋째 수준</a:t>
            </a:r>
          </a:p>
          <a:p>
            <a:pPr lvl="3"/>
            <a:r>
              <a:rPr lang="ko-KR" altLang="en-US" noProof="0" smtClean="0"/>
              <a:t>넷째 수준</a:t>
            </a:r>
          </a:p>
          <a:p>
            <a:pPr lvl="4"/>
            <a:r>
              <a:rPr lang="ko-KR" altLang="en-US" noProof="0" smtClean="0"/>
              <a:t>다섯째 수준</a:t>
            </a:r>
          </a:p>
        </p:txBody>
      </p:sp>
    </p:spTree>
    <p:extLst>
      <p:ext uri="{BB962C8B-B14F-4D97-AF65-F5344CB8AC3E}">
        <p14:creationId xmlns:p14="http://schemas.microsoft.com/office/powerpoint/2010/main" val="4286770821"/>
      </p:ext>
    </p:extLst>
  </p:cSld>
  <p:clrMap bg1="lt1" tx1="dk1" bg2="lt2" tx2="dk2" accent1="accent1" accent2="accent2" accent3="accent3" accent4="accent4" accent5="accent5" accent6="accent6" hlink="hlink" folHlink="folHlink"/>
  <p:notesStyle>
    <a:lvl1pPr algn="l" rtl="0" eaLnBrk="0" fontAlgn="base" latinLnBrk="1" hangingPunct="0">
      <a:spcBef>
        <a:spcPct val="30000"/>
      </a:spcBef>
      <a:spcAft>
        <a:spcPct val="0"/>
      </a:spcAft>
      <a:defRPr kumimoji="1" sz="1000" kern="1200">
        <a:solidFill>
          <a:schemeClr val="tx1"/>
        </a:solidFill>
        <a:latin typeface="굴림" pitchFamily="50" charset="-127"/>
        <a:ea typeface="굴림" pitchFamily="50" charset="-127"/>
        <a:cs typeface="+mn-cs"/>
      </a:defRPr>
    </a:lvl1pPr>
    <a:lvl2pPr marL="457200" algn="l" rtl="0" eaLnBrk="0" fontAlgn="base" latinLnBrk="1" hangingPunct="0">
      <a:spcBef>
        <a:spcPct val="30000"/>
      </a:spcBef>
      <a:spcAft>
        <a:spcPct val="0"/>
      </a:spcAft>
      <a:defRPr kumimoji="1" sz="1000" kern="1200">
        <a:solidFill>
          <a:schemeClr val="tx1"/>
        </a:solidFill>
        <a:latin typeface="굴림" pitchFamily="50" charset="-127"/>
        <a:ea typeface="굴림" pitchFamily="50" charset="-127"/>
        <a:cs typeface="+mn-cs"/>
      </a:defRPr>
    </a:lvl2pPr>
    <a:lvl3pPr marL="914400" algn="l" rtl="0" eaLnBrk="0" fontAlgn="base" latinLnBrk="1" hangingPunct="0">
      <a:spcBef>
        <a:spcPct val="30000"/>
      </a:spcBef>
      <a:spcAft>
        <a:spcPct val="0"/>
      </a:spcAft>
      <a:defRPr kumimoji="1" sz="1000" kern="1200">
        <a:solidFill>
          <a:schemeClr val="tx1"/>
        </a:solidFill>
        <a:latin typeface="굴림" pitchFamily="50" charset="-127"/>
        <a:ea typeface="굴림" pitchFamily="50" charset="-127"/>
        <a:cs typeface="+mn-cs"/>
      </a:defRPr>
    </a:lvl3pPr>
    <a:lvl4pPr marL="1371600" algn="l" rtl="0" eaLnBrk="0" fontAlgn="base" latinLnBrk="1" hangingPunct="0">
      <a:spcBef>
        <a:spcPct val="30000"/>
      </a:spcBef>
      <a:spcAft>
        <a:spcPct val="0"/>
      </a:spcAft>
      <a:defRPr kumimoji="1" sz="1000" kern="1200">
        <a:solidFill>
          <a:schemeClr val="tx1"/>
        </a:solidFill>
        <a:latin typeface="굴림" pitchFamily="50" charset="-127"/>
        <a:ea typeface="굴림" pitchFamily="50" charset="-127"/>
        <a:cs typeface="+mn-cs"/>
      </a:defRPr>
    </a:lvl4pPr>
    <a:lvl5pPr marL="1828800" algn="l" rtl="0" eaLnBrk="0" fontAlgn="base" latinLnBrk="1" hangingPunct="0">
      <a:spcBef>
        <a:spcPct val="30000"/>
      </a:spcBef>
      <a:spcAft>
        <a:spcPct val="0"/>
      </a:spcAft>
      <a:defRPr kumimoji="1" sz="1000" kern="1200">
        <a:solidFill>
          <a:schemeClr val="tx1"/>
        </a:solidFill>
        <a:latin typeface="굴림" pitchFamily="50" charset="-127"/>
        <a:ea typeface="굴림" pitchFamily="50" charset="-127"/>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제목 슬라이드">
    <p:spTree>
      <p:nvGrpSpPr>
        <p:cNvPr id="1" name=""/>
        <p:cNvGrpSpPr/>
        <p:nvPr/>
      </p:nvGrpSpPr>
      <p:grpSpPr>
        <a:xfrm>
          <a:off x="0" y="0"/>
          <a:ext cx="0" cy="0"/>
          <a:chOff x="0" y="0"/>
          <a:chExt cx="0" cy="0"/>
        </a:xfrm>
      </p:grpSpPr>
      <p:sp>
        <p:nvSpPr>
          <p:cNvPr id="8" name="제목 7"/>
          <p:cNvSpPr>
            <a:spLocks noGrp="1"/>
          </p:cNvSpPr>
          <p:nvPr>
            <p:ph type="ctrTitle"/>
          </p:nvPr>
        </p:nvSpPr>
        <p:spPr>
          <a:xfrm>
            <a:off x="1320800" y="3886200"/>
            <a:ext cx="7429500" cy="990600"/>
          </a:xfrm>
        </p:spPr>
        <p:txBody>
          <a:bodyPr anchor="t" anchorCtr="0"/>
          <a:lstStyle>
            <a:lvl1pPr algn="r">
              <a:defRPr sz="3200">
                <a:solidFill>
                  <a:schemeClr val="tx1"/>
                </a:solidFill>
              </a:defRPr>
            </a:lvl1pPr>
          </a:lstStyle>
          <a:p>
            <a:r>
              <a:rPr kumimoji="0" lang="ko-KR" altLang="en-US" smtClean="0"/>
              <a:t>마스터 제목 스타일 편집</a:t>
            </a:r>
            <a:endParaRPr kumimoji="0" lang="en-US"/>
          </a:p>
        </p:txBody>
      </p:sp>
      <p:sp>
        <p:nvSpPr>
          <p:cNvPr id="9" name="부제목 8"/>
          <p:cNvSpPr>
            <a:spLocks noGrp="1"/>
          </p:cNvSpPr>
          <p:nvPr>
            <p:ph type="subTitle" idx="1"/>
          </p:nvPr>
        </p:nvSpPr>
        <p:spPr>
          <a:xfrm>
            <a:off x="1320800" y="5124450"/>
            <a:ext cx="74295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ko-KR" altLang="en-US" smtClean="0"/>
              <a:t>마스터 부제목 스타일 편집</a:t>
            </a:r>
            <a:endParaRPr kumimoji="0" lang="en-US"/>
          </a:p>
        </p:txBody>
      </p:sp>
      <p:sp>
        <p:nvSpPr>
          <p:cNvPr id="28" name="날짜 개체 틀 27"/>
          <p:cNvSpPr>
            <a:spLocks noGrp="1"/>
          </p:cNvSpPr>
          <p:nvPr>
            <p:ph type="dt" sz="half" idx="10"/>
          </p:nvPr>
        </p:nvSpPr>
        <p:spPr>
          <a:xfrm>
            <a:off x="6934200" y="6355080"/>
            <a:ext cx="2476500" cy="365760"/>
          </a:xfrm>
        </p:spPr>
        <p:txBody>
          <a:bodyPr/>
          <a:lstStyle>
            <a:lvl1pPr>
              <a:defRPr sz="1400"/>
            </a:lvl1pPr>
          </a:lstStyle>
          <a:p>
            <a:fld id="{ACDF6120-F1F0-4C60-9FE9-39AC71A9C79D}" type="datetimeFigureOut">
              <a:rPr lang="en-US" smtClean="0"/>
              <a:pPr/>
              <a:t>5/28/2022</a:t>
            </a:fld>
            <a:endParaRPr lang="en-US" sz="1600" dirty="0"/>
          </a:p>
        </p:txBody>
      </p:sp>
      <p:sp>
        <p:nvSpPr>
          <p:cNvPr id="17" name="바닥글 개체 틀 16"/>
          <p:cNvSpPr>
            <a:spLocks noGrp="1"/>
          </p:cNvSpPr>
          <p:nvPr>
            <p:ph type="ftr" sz="quarter" idx="11"/>
          </p:nvPr>
        </p:nvSpPr>
        <p:spPr>
          <a:xfrm>
            <a:off x="3140202" y="6355080"/>
            <a:ext cx="3764280" cy="365760"/>
          </a:xfrm>
        </p:spPr>
        <p:txBody>
          <a:bodyPr/>
          <a:lstStyle/>
          <a:p>
            <a:endParaRPr kumimoji="0" lang="en-US" dirty="0"/>
          </a:p>
        </p:txBody>
      </p:sp>
      <p:sp>
        <p:nvSpPr>
          <p:cNvPr id="29" name="슬라이드 번호 개체 틀 28"/>
          <p:cNvSpPr>
            <a:spLocks noGrp="1"/>
          </p:cNvSpPr>
          <p:nvPr>
            <p:ph type="sldNum" sz="quarter" idx="12"/>
          </p:nvPr>
        </p:nvSpPr>
        <p:spPr>
          <a:xfrm>
            <a:off x="1317498" y="6355080"/>
            <a:ext cx="1320800" cy="365760"/>
          </a:xfrm>
        </p:spPr>
        <p:txBody>
          <a:bodyPr/>
          <a:lstStyle/>
          <a:p>
            <a:pPr>
              <a:defRPr/>
            </a:pPr>
            <a:fld id="{51036357-E96B-445A-8F1A-0D39A0CCDCE3}" type="slidenum">
              <a:rPr lang="en-US" altLang="ko-KR" smtClean="0"/>
              <a:pPr>
                <a:defRPr/>
              </a:pPr>
              <a:t>‹#›</a:t>
            </a:fld>
            <a:endParaRPr lang="en-US" altLang="ko-KR"/>
          </a:p>
        </p:txBody>
      </p:sp>
      <p:sp>
        <p:nvSpPr>
          <p:cNvPr id="21" name="직사각형 20"/>
          <p:cNvSpPr/>
          <p:nvPr/>
        </p:nvSpPr>
        <p:spPr>
          <a:xfrm>
            <a:off x="980281" y="3648075"/>
            <a:ext cx="79248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3" name="직사각형 32"/>
          <p:cNvSpPr/>
          <p:nvPr/>
        </p:nvSpPr>
        <p:spPr>
          <a:xfrm>
            <a:off x="990600" y="5048250"/>
            <a:ext cx="79248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2" name="직사각형 21"/>
          <p:cNvSpPr/>
          <p:nvPr/>
        </p:nvSpPr>
        <p:spPr>
          <a:xfrm>
            <a:off x="980281" y="3648075"/>
            <a:ext cx="24765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2" name="직사각형 31"/>
          <p:cNvSpPr/>
          <p:nvPr/>
        </p:nvSpPr>
        <p:spPr>
          <a:xfrm>
            <a:off x="990600" y="5048250"/>
            <a:ext cx="24765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kumimoji="0" lang="ko-KR" altLang="en-US" smtClean="0"/>
              <a:t>마스터 제목 스타일 편집</a:t>
            </a:r>
            <a:endParaRPr kumimoji="0" lang="en-US"/>
          </a:p>
        </p:txBody>
      </p:sp>
      <p:sp>
        <p:nvSpPr>
          <p:cNvPr id="3" name="세로 텍스트 개체 틀 2"/>
          <p:cNvSpPr>
            <a:spLocks noGrp="1"/>
          </p:cNvSpPr>
          <p:nvPr>
            <p:ph type="body" orient="vert" idx="1"/>
          </p:nvPr>
        </p:nvSpPr>
        <p:spPr/>
        <p:txBody>
          <a:bodyPr vert="eaVert"/>
          <a:lstStyle/>
          <a:p>
            <a:pPr lvl="0" eaLnBrk="1" latinLnBrk="0" hangingPunct="1"/>
            <a:r>
              <a:rPr lang="ko-KR" altLang="en-US" smtClean="0"/>
              <a:t>마스터 텍스트 스타일을 편집합니다</a:t>
            </a:r>
          </a:p>
          <a:p>
            <a:pPr lvl="1" eaLnBrk="1" latinLnBrk="0" hangingPunct="1"/>
            <a:r>
              <a:rPr lang="ko-KR" altLang="en-US" smtClean="0"/>
              <a:t>둘째 수준</a:t>
            </a:r>
          </a:p>
          <a:p>
            <a:pPr lvl="2" eaLnBrk="1" latinLnBrk="0" hangingPunct="1"/>
            <a:r>
              <a:rPr lang="ko-KR" altLang="en-US" smtClean="0"/>
              <a:t>셋째 수준</a:t>
            </a:r>
          </a:p>
          <a:p>
            <a:pPr lvl="3" eaLnBrk="1" latinLnBrk="0" hangingPunct="1"/>
            <a:r>
              <a:rPr lang="ko-KR" altLang="en-US" smtClean="0"/>
              <a:t>넷째 수준</a:t>
            </a:r>
          </a:p>
          <a:p>
            <a:pPr lvl="4" eaLnBrk="1" latinLnBrk="0" hangingPunct="1"/>
            <a:r>
              <a:rPr lang="ko-KR" altLang="en-US" smtClean="0"/>
              <a:t>다섯째 수준</a:t>
            </a:r>
            <a:endParaRPr kumimoji="0" lang="en-US"/>
          </a:p>
        </p:txBody>
      </p:sp>
      <p:sp>
        <p:nvSpPr>
          <p:cNvPr id="4" name="날짜 개체 틀 3"/>
          <p:cNvSpPr>
            <a:spLocks noGrp="1"/>
          </p:cNvSpPr>
          <p:nvPr>
            <p:ph type="dt" sz="half" idx="10"/>
          </p:nvPr>
        </p:nvSpPr>
        <p:spPr/>
        <p:txBody>
          <a:bodyPr/>
          <a:lstStyle/>
          <a:p>
            <a:pPr>
              <a:defRPr/>
            </a:pPr>
            <a:r>
              <a:rPr lang="en-US" altLang="ko-KR" smtClean="0"/>
              <a:t>8/25/2007</a:t>
            </a:r>
            <a:endParaRPr lang="en-US" dirty="0"/>
          </a:p>
        </p:txBody>
      </p:sp>
      <p:sp>
        <p:nvSpPr>
          <p:cNvPr id="5" name="바닥글 개체 틀 4"/>
          <p:cNvSpPr>
            <a:spLocks noGrp="1"/>
          </p:cNvSpPr>
          <p:nvPr>
            <p:ph type="ftr" sz="quarter" idx="11"/>
          </p:nvPr>
        </p:nvSpPr>
        <p:spPr/>
        <p:txBody>
          <a:bodyPr/>
          <a:lstStyle/>
          <a:p>
            <a:pPr>
              <a:defRPr/>
            </a:pPr>
            <a:endParaRPr lang="en-US"/>
          </a:p>
        </p:txBody>
      </p:sp>
      <p:sp>
        <p:nvSpPr>
          <p:cNvPr id="6" name="슬라이드 번호 개체 틀 5"/>
          <p:cNvSpPr>
            <a:spLocks noGrp="1"/>
          </p:cNvSpPr>
          <p:nvPr>
            <p:ph type="sldNum" sz="quarter" idx="12"/>
          </p:nvPr>
        </p:nvSpPr>
        <p:spPr/>
        <p:txBody>
          <a:bodyPr/>
          <a:lstStyle/>
          <a:p>
            <a:pPr>
              <a:defRPr/>
            </a:pPr>
            <a:fld id="{75F81A2F-9850-4EF0-BAFD-8C17A7AC4AA6}" type="slidenum">
              <a:rPr lang="en-US" altLang="ko-KR" smtClean="0"/>
              <a:pPr>
                <a:defRPr/>
              </a:pPr>
              <a:t>‹#›</a:t>
            </a:fld>
            <a:endParaRPr lang="en-US" altLang="ko-K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7181850" y="274639"/>
            <a:ext cx="2228850" cy="5851525"/>
          </a:xfrm>
        </p:spPr>
        <p:txBody>
          <a:bodyPr vert="eaVert"/>
          <a:lstStyle/>
          <a:p>
            <a:r>
              <a:rPr kumimoji="0" lang="ko-KR" altLang="en-US" smtClean="0"/>
              <a:t>마스터 제목 스타일 편집</a:t>
            </a:r>
            <a:endParaRPr kumimoji="0" lang="en-US"/>
          </a:p>
        </p:txBody>
      </p:sp>
      <p:sp>
        <p:nvSpPr>
          <p:cNvPr id="3" name="세로 텍스트 개체 틀 2"/>
          <p:cNvSpPr>
            <a:spLocks noGrp="1"/>
          </p:cNvSpPr>
          <p:nvPr>
            <p:ph type="body" orient="vert" idx="1"/>
          </p:nvPr>
        </p:nvSpPr>
        <p:spPr>
          <a:xfrm>
            <a:off x="495300" y="274639"/>
            <a:ext cx="6521450" cy="5851525"/>
          </a:xfrm>
        </p:spPr>
        <p:txBody>
          <a:bodyPr vert="eaVert"/>
          <a:lstStyle/>
          <a:p>
            <a:pPr lvl="0" eaLnBrk="1" latinLnBrk="0" hangingPunct="1"/>
            <a:r>
              <a:rPr lang="ko-KR" altLang="en-US" smtClean="0"/>
              <a:t>마스터 텍스트 스타일을 편집합니다</a:t>
            </a:r>
          </a:p>
          <a:p>
            <a:pPr lvl="1" eaLnBrk="1" latinLnBrk="0" hangingPunct="1"/>
            <a:r>
              <a:rPr lang="ko-KR" altLang="en-US" smtClean="0"/>
              <a:t>둘째 수준</a:t>
            </a:r>
          </a:p>
          <a:p>
            <a:pPr lvl="2" eaLnBrk="1" latinLnBrk="0" hangingPunct="1"/>
            <a:r>
              <a:rPr lang="ko-KR" altLang="en-US" smtClean="0"/>
              <a:t>셋째 수준</a:t>
            </a:r>
          </a:p>
          <a:p>
            <a:pPr lvl="3" eaLnBrk="1" latinLnBrk="0" hangingPunct="1"/>
            <a:r>
              <a:rPr lang="ko-KR" altLang="en-US" smtClean="0"/>
              <a:t>넷째 수준</a:t>
            </a:r>
          </a:p>
          <a:p>
            <a:pPr lvl="4" eaLnBrk="1" latinLnBrk="0" hangingPunct="1"/>
            <a:r>
              <a:rPr lang="ko-KR" altLang="en-US" smtClean="0"/>
              <a:t>다섯째 수준</a:t>
            </a:r>
            <a:endParaRPr kumimoji="0" lang="en-US"/>
          </a:p>
        </p:txBody>
      </p:sp>
      <p:sp>
        <p:nvSpPr>
          <p:cNvPr id="4" name="날짜 개체 틀 3"/>
          <p:cNvSpPr>
            <a:spLocks noGrp="1"/>
          </p:cNvSpPr>
          <p:nvPr>
            <p:ph type="dt" sz="half" idx="10"/>
          </p:nvPr>
        </p:nvSpPr>
        <p:spPr/>
        <p:txBody>
          <a:bodyPr/>
          <a:lstStyle/>
          <a:p>
            <a:pPr>
              <a:defRPr/>
            </a:pPr>
            <a:r>
              <a:rPr lang="en-US" altLang="ko-KR" smtClean="0"/>
              <a:t>8/25/2007</a:t>
            </a:r>
            <a:endParaRPr lang="en-US" dirty="0"/>
          </a:p>
        </p:txBody>
      </p:sp>
      <p:sp>
        <p:nvSpPr>
          <p:cNvPr id="5" name="바닥글 개체 틀 4"/>
          <p:cNvSpPr>
            <a:spLocks noGrp="1"/>
          </p:cNvSpPr>
          <p:nvPr>
            <p:ph type="ftr" sz="quarter" idx="11"/>
          </p:nvPr>
        </p:nvSpPr>
        <p:spPr/>
        <p:txBody>
          <a:bodyPr/>
          <a:lstStyle/>
          <a:p>
            <a:pPr>
              <a:defRPr/>
            </a:pPr>
            <a:endParaRPr lang="en-US"/>
          </a:p>
        </p:txBody>
      </p:sp>
      <p:sp>
        <p:nvSpPr>
          <p:cNvPr id="6" name="슬라이드 번호 개체 틀 5"/>
          <p:cNvSpPr>
            <a:spLocks noGrp="1"/>
          </p:cNvSpPr>
          <p:nvPr>
            <p:ph type="sldNum" sz="quarter" idx="12"/>
          </p:nvPr>
        </p:nvSpPr>
        <p:spPr/>
        <p:txBody>
          <a:bodyPr/>
          <a:lstStyle/>
          <a:p>
            <a:pPr>
              <a:defRPr/>
            </a:pPr>
            <a:fld id="{C31126EF-4ED9-41BF-AE8F-9C84830F52CE}" type="slidenum">
              <a:rPr lang="en-US" altLang="ko-KR" smtClean="0"/>
              <a:pPr>
                <a:defRPr/>
              </a:pPr>
              <a:t>‹#›</a:t>
            </a:fld>
            <a:endParaRPr lang="en-US" altLang="ko-KR"/>
          </a:p>
        </p:txBody>
      </p:sp>
      <p:sp>
        <p:nvSpPr>
          <p:cNvPr id="7" name="직선 연결선 6"/>
          <p:cNvSpPr>
            <a:spLocks noChangeShapeType="1"/>
          </p:cNvSpPr>
          <p:nvPr/>
        </p:nvSpPr>
        <p:spPr bwMode="auto">
          <a:xfrm>
            <a:off x="495300" y="6353175"/>
            <a:ext cx="89154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8" name="이등변 삼각형 7"/>
          <p:cNvSpPr>
            <a:spLocks noChangeAspect="1"/>
          </p:cNvSpPr>
          <p:nvPr/>
        </p:nvSpPr>
        <p:spPr>
          <a:xfrm rot="5400000">
            <a:off x="461978" y="6462462"/>
            <a:ext cx="190849" cy="130340"/>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직선 연결선 8"/>
          <p:cNvSpPr>
            <a:spLocks noChangeShapeType="1"/>
          </p:cNvSpPr>
          <p:nvPr/>
        </p:nvSpPr>
        <p:spPr bwMode="auto">
          <a:xfrm rot="5400000">
            <a:off x="4175914"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xmlns:p14="http://schemas.microsoft.com/office/powerpoint/2010/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a:xfrm>
            <a:off x="495300" y="152400"/>
            <a:ext cx="8916035" cy="991235"/>
          </a:xfrm>
        </p:spPr>
        <p:txBody>
          <a:bodyPr/>
          <a:lstStyle/>
          <a:p>
            <a:r>
              <a:rPr kumimoji="0" lang="ko-KR" altLang="en-US" smtClean="0"/>
              <a:t>마스터 제목 스타일 편집</a:t>
            </a:r>
            <a:endParaRPr kumimoji="0" lang="en-US"/>
          </a:p>
        </p:txBody>
      </p:sp>
      <p:sp>
        <p:nvSpPr>
          <p:cNvPr id="4" name="날짜 개체 틀 3"/>
          <p:cNvSpPr>
            <a:spLocks noGrp="1"/>
          </p:cNvSpPr>
          <p:nvPr>
            <p:ph type="dt" sz="half" idx="10"/>
          </p:nvPr>
        </p:nvSpPr>
        <p:spPr>
          <a:xfrm>
            <a:off x="6934200" y="6356350"/>
            <a:ext cx="2480310" cy="366395"/>
          </a:xfrm>
        </p:spPr>
        <p:txBody>
          <a:bodyPr/>
          <a:lstStyle/>
          <a:p>
            <a:fld id="{ACDF6120-F1F0-4C60-9FE9-39AC71A9C79D}" type="datetimeFigureOut">
              <a:rPr lang="en-US" smtClean="0"/>
              <a:pPr/>
              <a:t>5/28/2022</a:t>
            </a:fld>
            <a:endParaRPr lang="en-US" dirty="0"/>
          </a:p>
        </p:txBody>
      </p:sp>
      <p:sp>
        <p:nvSpPr>
          <p:cNvPr id="5" name="바닥글 개체 틀 4"/>
          <p:cNvSpPr>
            <a:spLocks noGrp="1"/>
          </p:cNvSpPr>
          <p:nvPr>
            <p:ph type="ftr" sz="quarter" idx="11"/>
          </p:nvPr>
        </p:nvSpPr>
        <p:spPr>
          <a:xfrm>
            <a:off x="3140075" y="6356350"/>
            <a:ext cx="3797935" cy="366395"/>
          </a:xfrm>
        </p:spPr>
        <p:txBody>
          <a:bodyPr/>
          <a:lstStyle/>
          <a:p>
            <a:endParaRPr kumimoji="0" lang="en-US"/>
          </a:p>
        </p:txBody>
      </p:sp>
      <p:sp>
        <p:nvSpPr>
          <p:cNvPr id="6" name="슬라이드 번호 개체 틀 5"/>
          <p:cNvSpPr>
            <a:spLocks noGrp="1"/>
          </p:cNvSpPr>
          <p:nvPr>
            <p:ph type="sldNum" sz="quarter" idx="12"/>
          </p:nvPr>
        </p:nvSpPr>
        <p:spPr>
          <a:xfrm>
            <a:off x="663575" y="6356350"/>
            <a:ext cx="2146935" cy="366395"/>
          </a:xfrm>
        </p:spPr>
        <p:txBody>
          <a:bodyPr/>
          <a:lstStyle/>
          <a:p>
            <a:pPr>
              <a:defRPr/>
            </a:pPr>
            <a:fld id="{A81F27DF-CDFA-4BC6-BB43-16597E4B7D4E}" type="slidenum">
              <a:rPr lang="en-US" altLang="ko-KR" smtClean="0"/>
              <a:pPr>
                <a:defRPr/>
              </a:pPr>
              <a:t>‹#›</a:t>
            </a:fld>
            <a:endParaRPr lang="en-US" altLang="ko-KR"/>
          </a:p>
        </p:txBody>
      </p:sp>
      <p:sp>
        <p:nvSpPr>
          <p:cNvPr id="8" name="내용 개체 틀 7"/>
          <p:cNvSpPr>
            <a:spLocks noGrp="1"/>
          </p:cNvSpPr>
          <p:nvPr>
            <p:ph sz="quarter" idx="1"/>
          </p:nvPr>
        </p:nvSpPr>
        <p:spPr>
          <a:xfrm>
            <a:off x="495300" y="1219200"/>
            <a:ext cx="8915400" cy="4937760"/>
          </a:xfrm>
        </p:spPr>
        <p:txBody>
          <a:bodyPr/>
          <a:lstStyle/>
          <a:p>
            <a:pPr lvl="0" eaLnBrk="1" latinLnBrk="0" hangingPunct="1"/>
            <a:r>
              <a:rPr lang="ko-KR" altLang="en-US" smtClean="0"/>
              <a:t>마스터 텍스트 스타일을 편집합니다</a:t>
            </a:r>
          </a:p>
          <a:p>
            <a:pPr lvl="1" eaLnBrk="1" latinLnBrk="0" hangingPunct="1"/>
            <a:r>
              <a:rPr lang="ko-KR" altLang="en-US" smtClean="0"/>
              <a:t>둘째 수준</a:t>
            </a:r>
          </a:p>
          <a:p>
            <a:pPr lvl="2" eaLnBrk="1" latinLnBrk="0" hangingPunct="1"/>
            <a:r>
              <a:rPr lang="ko-KR" altLang="en-US" smtClean="0"/>
              <a:t>셋째 수준</a:t>
            </a:r>
          </a:p>
          <a:p>
            <a:pPr lvl="3" eaLnBrk="1" latinLnBrk="0" hangingPunct="1"/>
            <a:r>
              <a:rPr lang="ko-KR" altLang="en-US" smtClean="0"/>
              <a:t>넷째 수준</a:t>
            </a:r>
          </a:p>
          <a:p>
            <a:pPr lvl="4" eaLnBrk="1" latinLnBrk="0" hangingPunct="1"/>
            <a:r>
              <a:rPr lang="ko-KR" altLang="en-US" smtClean="0"/>
              <a:t>다섯째 수준</a:t>
            </a:r>
            <a:endParaRPr kumimoji="0" 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구역 머리글">
    <p:bg>
      <p:bgRef idx="1001">
        <a:schemeClr val="bg2"/>
      </p:bgRef>
    </p:bg>
    <p:spTree>
      <p:nvGrpSpPr>
        <p:cNvPr id="1" name=""/>
        <p:cNvGrpSpPr/>
        <p:nvPr/>
      </p:nvGrpSpPr>
      <p:grpSpPr>
        <a:xfrm>
          <a:off x="0" y="0"/>
          <a:ext cx="0" cy="0"/>
          <a:chOff x="0" y="0"/>
          <a:chExt cx="0" cy="0"/>
        </a:xfrm>
      </p:grpSpPr>
      <p:sp>
        <p:nvSpPr>
          <p:cNvPr id="2" name="제목 1"/>
          <p:cNvSpPr>
            <a:spLocks noGrp="1"/>
          </p:cNvSpPr>
          <p:nvPr>
            <p:ph type="title"/>
          </p:nvPr>
        </p:nvSpPr>
        <p:spPr>
          <a:xfrm>
            <a:off x="1320800" y="2971800"/>
            <a:ext cx="7429500" cy="1066800"/>
          </a:xfrm>
        </p:spPr>
        <p:txBody>
          <a:bodyPr anchor="t" anchorCtr="0"/>
          <a:lstStyle>
            <a:lvl1pPr algn="r">
              <a:buNone/>
              <a:defRPr sz="3200" b="0" cap="none" baseline="0"/>
            </a:lvl1pPr>
          </a:lstStyle>
          <a:p>
            <a:r>
              <a:rPr kumimoji="0" lang="ko-KR" altLang="en-US" smtClean="0"/>
              <a:t>마스터 제목 스타일 편집</a:t>
            </a:r>
            <a:endParaRPr kumimoji="0" lang="en-US"/>
          </a:p>
        </p:txBody>
      </p:sp>
      <p:sp>
        <p:nvSpPr>
          <p:cNvPr id="3" name="텍스트 개체 틀 2"/>
          <p:cNvSpPr>
            <a:spLocks noGrp="1"/>
          </p:cNvSpPr>
          <p:nvPr>
            <p:ph type="body" idx="1"/>
          </p:nvPr>
        </p:nvSpPr>
        <p:spPr>
          <a:xfrm>
            <a:off x="1403350" y="4267200"/>
            <a:ext cx="734695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ko-KR" altLang="en-US" smtClean="0"/>
              <a:t>마스터 텍스트 스타일을 편집합니다</a:t>
            </a:r>
          </a:p>
        </p:txBody>
      </p:sp>
      <p:sp>
        <p:nvSpPr>
          <p:cNvPr id="4" name="날짜 개체 틀 3"/>
          <p:cNvSpPr>
            <a:spLocks noGrp="1"/>
          </p:cNvSpPr>
          <p:nvPr>
            <p:ph type="dt" sz="half" idx="10"/>
          </p:nvPr>
        </p:nvSpPr>
        <p:spPr>
          <a:xfrm>
            <a:off x="6934200" y="6355080"/>
            <a:ext cx="2476500" cy="365760"/>
          </a:xfrm>
        </p:spPr>
        <p:txBody>
          <a:bodyPr/>
          <a:lstStyle/>
          <a:p>
            <a:fld id="{ACDF6120-F1F0-4C60-9FE9-39AC71A9C79D}" type="datetimeFigureOut">
              <a:rPr lang="en-US" smtClean="0"/>
              <a:pPr/>
              <a:t>5/28/2022</a:t>
            </a:fld>
            <a:endParaRPr lang="en-US" dirty="0"/>
          </a:p>
        </p:txBody>
      </p:sp>
      <p:sp>
        <p:nvSpPr>
          <p:cNvPr id="5" name="바닥글 개체 틀 4"/>
          <p:cNvSpPr>
            <a:spLocks noGrp="1"/>
          </p:cNvSpPr>
          <p:nvPr>
            <p:ph type="ftr" sz="quarter" idx="11"/>
          </p:nvPr>
        </p:nvSpPr>
        <p:spPr>
          <a:xfrm>
            <a:off x="3140202" y="6355080"/>
            <a:ext cx="3764280" cy="365760"/>
          </a:xfrm>
        </p:spPr>
        <p:txBody>
          <a:bodyPr/>
          <a:lstStyle/>
          <a:p>
            <a:endParaRPr kumimoji="0" lang="en-US" dirty="0"/>
          </a:p>
        </p:txBody>
      </p:sp>
      <p:sp>
        <p:nvSpPr>
          <p:cNvPr id="6" name="슬라이드 번호 개체 틀 5"/>
          <p:cNvSpPr>
            <a:spLocks noGrp="1"/>
          </p:cNvSpPr>
          <p:nvPr>
            <p:ph type="sldNum" sz="quarter" idx="12"/>
          </p:nvPr>
        </p:nvSpPr>
        <p:spPr>
          <a:xfrm>
            <a:off x="1159002" y="6355080"/>
            <a:ext cx="1647698" cy="365760"/>
          </a:xfrm>
        </p:spPr>
        <p:txBody>
          <a:bodyPr/>
          <a:lstStyle/>
          <a:p>
            <a:pPr>
              <a:defRPr/>
            </a:pPr>
            <a:fld id="{5A0EBE1B-483C-45BF-886E-EE5898DC0301}" type="slidenum">
              <a:rPr lang="en-US" altLang="ko-KR" smtClean="0"/>
              <a:pPr>
                <a:defRPr/>
              </a:pPr>
              <a:t>‹#›</a:t>
            </a:fld>
            <a:endParaRPr lang="en-US" altLang="ko-KR"/>
          </a:p>
        </p:txBody>
      </p:sp>
      <p:sp>
        <p:nvSpPr>
          <p:cNvPr id="7" name="직사각형 6"/>
          <p:cNvSpPr/>
          <p:nvPr/>
        </p:nvSpPr>
        <p:spPr>
          <a:xfrm>
            <a:off x="990600" y="2819400"/>
            <a:ext cx="79248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직사각형 7"/>
          <p:cNvSpPr/>
          <p:nvPr/>
        </p:nvSpPr>
        <p:spPr>
          <a:xfrm>
            <a:off x="990600" y="2819400"/>
            <a:ext cx="24765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a:xfrm>
            <a:off x="495300" y="228600"/>
            <a:ext cx="8915400" cy="914400"/>
          </a:xfrm>
        </p:spPr>
        <p:txBody>
          <a:bodyPr/>
          <a:lstStyle/>
          <a:p>
            <a:r>
              <a:rPr kumimoji="0" lang="ko-KR" altLang="en-US" smtClean="0"/>
              <a:t>마스터 제목 스타일 편집</a:t>
            </a:r>
            <a:endParaRPr kumimoji="0" lang="en-US"/>
          </a:p>
        </p:txBody>
      </p:sp>
      <p:sp>
        <p:nvSpPr>
          <p:cNvPr id="5" name="날짜 개체 틀 4"/>
          <p:cNvSpPr>
            <a:spLocks noGrp="1"/>
          </p:cNvSpPr>
          <p:nvPr>
            <p:ph type="dt" sz="half" idx="10"/>
          </p:nvPr>
        </p:nvSpPr>
        <p:spPr/>
        <p:txBody>
          <a:bodyPr/>
          <a:lstStyle/>
          <a:p>
            <a:fld id="{ACDF6120-F1F0-4C60-9FE9-39AC71A9C79D}" type="datetimeFigureOut">
              <a:rPr lang="en-US" smtClean="0"/>
              <a:pPr/>
              <a:t>5/28/2022</a:t>
            </a:fld>
            <a:endParaRPr lang="en-US"/>
          </a:p>
        </p:txBody>
      </p:sp>
      <p:sp>
        <p:nvSpPr>
          <p:cNvPr id="6" name="바닥글 개체 틀 5"/>
          <p:cNvSpPr>
            <a:spLocks noGrp="1"/>
          </p:cNvSpPr>
          <p:nvPr>
            <p:ph type="ftr" sz="quarter" idx="11"/>
          </p:nvPr>
        </p:nvSpPr>
        <p:spPr/>
        <p:txBody>
          <a:bodyPr/>
          <a:lstStyle/>
          <a:p>
            <a:endParaRPr kumimoji="0" lang="en-US"/>
          </a:p>
        </p:txBody>
      </p:sp>
      <p:sp>
        <p:nvSpPr>
          <p:cNvPr id="7" name="슬라이드 번호 개체 틀 6"/>
          <p:cNvSpPr>
            <a:spLocks noGrp="1"/>
          </p:cNvSpPr>
          <p:nvPr>
            <p:ph type="sldNum" sz="quarter" idx="12"/>
          </p:nvPr>
        </p:nvSpPr>
        <p:spPr/>
        <p:txBody>
          <a:bodyPr/>
          <a:lstStyle/>
          <a:p>
            <a:pPr>
              <a:defRPr/>
            </a:pPr>
            <a:fld id="{B49CB8FD-1927-4BEF-B1B1-271FB42D9AD5}" type="slidenum">
              <a:rPr lang="en-US" altLang="ko-KR" smtClean="0"/>
              <a:pPr>
                <a:defRPr/>
              </a:pPr>
              <a:t>‹#›</a:t>
            </a:fld>
            <a:endParaRPr lang="en-US" altLang="ko-KR"/>
          </a:p>
        </p:txBody>
      </p:sp>
      <p:sp>
        <p:nvSpPr>
          <p:cNvPr id="9" name="내용 개체 틀 8"/>
          <p:cNvSpPr>
            <a:spLocks noGrp="1"/>
          </p:cNvSpPr>
          <p:nvPr>
            <p:ph sz="quarter" idx="1"/>
          </p:nvPr>
        </p:nvSpPr>
        <p:spPr>
          <a:xfrm>
            <a:off x="495300" y="1219200"/>
            <a:ext cx="4378452" cy="4937760"/>
          </a:xfrm>
        </p:spPr>
        <p:txBody>
          <a:bodyPr/>
          <a:lstStyle/>
          <a:p>
            <a:pPr lvl="0" eaLnBrk="1" latinLnBrk="0" hangingPunct="1"/>
            <a:r>
              <a:rPr lang="ko-KR" altLang="en-US" smtClean="0"/>
              <a:t>마스터 텍스트 스타일을 편집합니다</a:t>
            </a:r>
          </a:p>
          <a:p>
            <a:pPr lvl="1" eaLnBrk="1" latinLnBrk="0" hangingPunct="1"/>
            <a:r>
              <a:rPr lang="ko-KR" altLang="en-US" smtClean="0"/>
              <a:t>둘째 수준</a:t>
            </a:r>
          </a:p>
          <a:p>
            <a:pPr lvl="2" eaLnBrk="1" latinLnBrk="0" hangingPunct="1"/>
            <a:r>
              <a:rPr lang="ko-KR" altLang="en-US" smtClean="0"/>
              <a:t>셋째 수준</a:t>
            </a:r>
          </a:p>
          <a:p>
            <a:pPr lvl="3" eaLnBrk="1" latinLnBrk="0" hangingPunct="1"/>
            <a:r>
              <a:rPr lang="ko-KR" altLang="en-US" smtClean="0"/>
              <a:t>넷째 수준</a:t>
            </a:r>
          </a:p>
          <a:p>
            <a:pPr lvl="4" eaLnBrk="1" latinLnBrk="0" hangingPunct="1"/>
            <a:r>
              <a:rPr lang="ko-KR" altLang="en-US" smtClean="0"/>
              <a:t>다섯째 수준</a:t>
            </a:r>
            <a:endParaRPr kumimoji="0" lang="en-US"/>
          </a:p>
        </p:txBody>
      </p:sp>
      <p:sp>
        <p:nvSpPr>
          <p:cNvPr id="11" name="내용 개체 틀 10"/>
          <p:cNvSpPr>
            <a:spLocks noGrp="1"/>
          </p:cNvSpPr>
          <p:nvPr>
            <p:ph sz="quarter" idx="2"/>
          </p:nvPr>
        </p:nvSpPr>
        <p:spPr>
          <a:xfrm>
            <a:off x="5018215" y="1216152"/>
            <a:ext cx="4378452" cy="4937760"/>
          </a:xfrm>
        </p:spPr>
        <p:txBody>
          <a:bodyPr/>
          <a:lstStyle/>
          <a:p>
            <a:pPr lvl="0" eaLnBrk="1" latinLnBrk="0" hangingPunct="1"/>
            <a:r>
              <a:rPr lang="ko-KR" altLang="en-US" smtClean="0"/>
              <a:t>마스터 텍스트 스타일을 편집합니다</a:t>
            </a:r>
          </a:p>
          <a:p>
            <a:pPr lvl="1" eaLnBrk="1" latinLnBrk="0" hangingPunct="1"/>
            <a:r>
              <a:rPr lang="ko-KR" altLang="en-US" smtClean="0"/>
              <a:t>둘째 수준</a:t>
            </a:r>
          </a:p>
          <a:p>
            <a:pPr lvl="2" eaLnBrk="1" latinLnBrk="0" hangingPunct="1"/>
            <a:r>
              <a:rPr lang="ko-KR" altLang="en-US" smtClean="0"/>
              <a:t>셋째 수준</a:t>
            </a:r>
          </a:p>
          <a:p>
            <a:pPr lvl="3" eaLnBrk="1" latinLnBrk="0" hangingPunct="1"/>
            <a:r>
              <a:rPr lang="ko-KR" altLang="en-US" smtClean="0"/>
              <a:t>넷째 수준</a:t>
            </a:r>
          </a:p>
          <a:p>
            <a:pPr lvl="4" eaLnBrk="1" latinLnBrk="0" hangingPunct="1"/>
            <a:r>
              <a:rPr lang="ko-KR" altLang="en-US" smtClean="0"/>
              <a:t>다섯째 수준</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a:xfrm>
            <a:off x="495300" y="228600"/>
            <a:ext cx="8915400" cy="914400"/>
          </a:xfrm>
        </p:spPr>
        <p:txBody>
          <a:bodyPr anchor="ctr"/>
          <a:lstStyle>
            <a:lvl1pPr>
              <a:defRPr/>
            </a:lvl1pPr>
          </a:lstStyle>
          <a:p>
            <a:r>
              <a:rPr kumimoji="0" lang="ko-KR" altLang="en-US" smtClean="0"/>
              <a:t>마스터 제목 스타일 편집</a:t>
            </a:r>
            <a:endParaRPr kumimoji="0" lang="en-US"/>
          </a:p>
        </p:txBody>
      </p:sp>
      <p:sp>
        <p:nvSpPr>
          <p:cNvPr id="3" name="텍스트 개체 틀 2"/>
          <p:cNvSpPr>
            <a:spLocks noGrp="1"/>
          </p:cNvSpPr>
          <p:nvPr>
            <p:ph type="body" idx="1"/>
          </p:nvPr>
        </p:nvSpPr>
        <p:spPr>
          <a:xfrm>
            <a:off x="495300" y="1285875"/>
            <a:ext cx="4376870"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ko-KR" altLang="en-US" smtClean="0"/>
              <a:t>마스터 텍스트 스타일을 편집합니다</a:t>
            </a:r>
          </a:p>
        </p:txBody>
      </p:sp>
      <p:sp>
        <p:nvSpPr>
          <p:cNvPr id="4" name="텍스트 개체 틀 3"/>
          <p:cNvSpPr>
            <a:spLocks noGrp="1"/>
          </p:cNvSpPr>
          <p:nvPr>
            <p:ph type="body" sz="half" idx="3"/>
          </p:nvPr>
        </p:nvSpPr>
        <p:spPr>
          <a:xfrm>
            <a:off x="5035550" y="1295400"/>
            <a:ext cx="4378590"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ko-KR" altLang="en-US" smtClean="0"/>
              <a:t>마스터 텍스트 스타일을 편집합니다</a:t>
            </a:r>
          </a:p>
        </p:txBody>
      </p:sp>
      <p:sp>
        <p:nvSpPr>
          <p:cNvPr id="7" name="날짜 개체 틀 6"/>
          <p:cNvSpPr>
            <a:spLocks noGrp="1"/>
          </p:cNvSpPr>
          <p:nvPr>
            <p:ph type="dt" sz="half" idx="10"/>
          </p:nvPr>
        </p:nvSpPr>
        <p:spPr/>
        <p:txBody>
          <a:bodyPr/>
          <a:lstStyle/>
          <a:p>
            <a:fld id="{ACDF6120-F1F0-4C60-9FE9-39AC71A9C79D}" type="datetimeFigureOut">
              <a:rPr lang="en-US" smtClean="0"/>
              <a:pPr/>
              <a:t>5/28/2022</a:t>
            </a:fld>
            <a:endParaRPr lang="en-US"/>
          </a:p>
        </p:txBody>
      </p:sp>
      <p:sp>
        <p:nvSpPr>
          <p:cNvPr id="8" name="바닥글 개체 틀 7"/>
          <p:cNvSpPr>
            <a:spLocks noGrp="1"/>
          </p:cNvSpPr>
          <p:nvPr>
            <p:ph type="ftr" sz="quarter" idx="11"/>
          </p:nvPr>
        </p:nvSpPr>
        <p:spPr/>
        <p:txBody>
          <a:bodyPr/>
          <a:lstStyle/>
          <a:p>
            <a:endParaRPr kumimoji="0" lang="en-US"/>
          </a:p>
        </p:txBody>
      </p:sp>
      <p:sp>
        <p:nvSpPr>
          <p:cNvPr id="9" name="슬라이드 번호 개체 틀 8"/>
          <p:cNvSpPr>
            <a:spLocks noGrp="1"/>
          </p:cNvSpPr>
          <p:nvPr>
            <p:ph type="sldNum" sz="quarter" idx="12"/>
          </p:nvPr>
        </p:nvSpPr>
        <p:spPr/>
        <p:txBody>
          <a:bodyPr/>
          <a:lstStyle/>
          <a:p>
            <a:pPr>
              <a:defRPr/>
            </a:pPr>
            <a:fld id="{BD88CAD5-DD5F-453F-9862-A054678C1CFE}" type="slidenum">
              <a:rPr lang="en-US" altLang="ko-KR" smtClean="0"/>
              <a:pPr>
                <a:defRPr/>
              </a:pPr>
              <a:t>‹#›</a:t>
            </a:fld>
            <a:endParaRPr lang="en-US" altLang="ko-KR"/>
          </a:p>
        </p:txBody>
      </p:sp>
      <p:sp>
        <p:nvSpPr>
          <p:cNvPr id="11" name="내용 개체 틀 10"/>
          <p:cNvSpPr>
            <a:spLocks noGrp="1"/>
          </p:cNvSpPr>
          <p:nvPr>
            <p:ph sz="quarter" idx="2"/>
          </p:nvPr>
        </p:nvSpPr>
        <p:spPr>
          <a:xfrm>
            <a:off x="495300" y="2133600"/>
            <a:ext cx="4375150" cy="4038600"/>
          </a:xfrm>
        </p:spPr>
        <p:txBody>
          <a:bodyPr/>
          <a:lstStyle/>
          <a:p>
            <a:pPr lvl="0" eaLnBrk="1" latinLnBrk="0" hangingPunct="1"/>
            <a:r>
              <a:rPr lang="ko-KR" altLang="en-US" smtClean="0"/>
              <a:t>마스터 텍스트 스타일을 편집합니다</a:t>
            </a:r>
          </a:p>
          <a:p>
            <a:pPr lvl="1" eaLnBrk="1" latinLnBrk="0" hangingPunct="1"/>
            <a:r>
              <a:rPr lang="ko-KR" altLang="en-US" smtClean="0"/>
              <a:t>둘째 수준</a:t>
            </a:r>
          </a:p>
          <a:p>
            <a:pPr lvl="2" eaLnBrk="1" latinLnBrk="0" hangingPunct="1"/>
            <a:r>
              <a:rPr lang="ko-KR" altLang="en-US" smtClean="0"/>
              <a:t>셋째 수준</a:t>
            </a:r>
          </a:p>
          <a:p>
            <a:pPr lvl="3" eaLnBrk="1" latinLnBrk="0" hangingPunct="1"/>
            <a:r>
              <a:rPr lang="ko-KR" altLang="en-US" smtClean="0"/>
              <a:t>넷째 수준</a:t>
            </a:r>
          </a:p>
          <a:p>
            <a:pPr lvl="4" eaLnBrk="1" latinLnBrk="0" hangingPunct="1"/>
            <a:r>
              <a:rPr lang="ko-KR" altLang="en-US" smtClean="0"/>
              <a:t>다섯째 수준</a:t>
            </a:r>
            <a:endParaRPr kumimoji="0" lang="en-US"/>
          </a:p>
        </p:txBody>
      </p:sp>
      <p:sp>
        <p:nvSpPr>
          <p:cNvPr id="13" name="내용 개체 틀 12"/>
          <p:cNvSpPr>
            <a:spLocks noGrp="1"/>
          </p:cNvSpPr>
          <p:nvPr>
            <p:ph sz="quarter" idx="4"/>
          </p:nvPr>
        </p:nvSpPr>
        <p:spPr>
          <a:xfrm>
            <a:off x="5035550" y="2133600"/>
            <a:ext cx="4375150" cy="4038600"/>
          </a:xfrm>
        </p:spPr>
        <p:txBody>
          <a:bodyPr/>
          <a:lstStyle/>
          <a:p>
            <a:pPr lvl="0" eaLnBrk="1" latinLnBrk="0" hangingPunct="1"/>
            <a:r>
              <a:rPr lang="ko-KR" altLang="en-US" smtClean="0"/>
              <a:t>마스터 텍스트 스타일을 편집합니다</a:t>
            </a:r>
          </a:p>
          <a:p>
            <a:pPr lvl="1" eaLnBrk="1" latinLnBrk="0" hangingPunct="1"/>
            <a:r>
              <a:rPr lang="ko-KR" altLang="en-US" smtClean="0"/>
              <a:t>둘째 수준</a:t>
            </a:r>
          </a:p>
          <a:p>
            <a:pPr lvl="2" eaLnBrk="1" latinLnBrk="0" hangingPunct="1"/>
            <a:r>
              <a:rPr lang="ko-KR" altLang="en-US" smtClean="0"/>
              <a:t>셋째 수준</a:t>
            </a:r>
          </a:p>
          <a:p>
            <a:pPr lvl="3" eaLnBrk="1" latinLnBrk="0" hangingPunct="1"/>
            <a:r>
              <a:rPr lang="ko-KR" altLang="en-US" smtClean="0"/>
              <a:t>넷째 수준</a:t>
            </a:r>
          </a:p>
          <a:p>
            <a:pPr lvl="4" eaLnBrk="1" latinLnBrk="0" hangingPunct="1"/>
            <a:r>
              <a:rPr lang="ko-KR" altLang="en-US" smtClean="0"/>
              <a:t>다섯째 수준</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a:xfrm>
            <a:off x="495300" y="228600"/>
            <a:ext cx="8915400" cy="914400"/>
          </a:xfrm>
        </p:spPr>
        <p:txBody>
          <a:bodyPr/>
          <a:lstStyle/>
          <a:p>
            <a:r>
              <a:rPr kumimoji="0" lang="ko-KR" altLang="en-US" smtClean="0"/>
              <a:t>마스터 제목 스타일 편집</a:t>
            </a:r>
            <a:endParaRPr kumimoji="0" lang="en-US"/>
          </a:p>
        </p:txBody>
      </p:sp>
      <p:sp>
        <p:nvSpPr>
          <p:cNvPr id="3" name="날짜 개체 틀 2"/>
          <p:cNvSpPr>
            <a:spLocks noGrp="1"/>
          </p:cNvSpPr>
          <p:nvPr>
            <p:ph type="dt" sz="half" idx="10"/>
          </p:nvPr>
        </p:nvSpPr>
        <p:spPr/>
        <p:txBody>
          <a:bodyPr/>
          <a:lstStyle/>
          <a:p>
            <a:pPr>
              <a:defRPr/>
            </a:pPr>
            <a:r>
              <a:rPr lang="en-US" altLang="ko-KR" smtClean="0"/>
              <a:t>8/25/2007</a:t>
            </a:r>
            <a:endParaRPr lang="en-US" dirty="0"/>
          </a:p>
        </p:txBody>
      </p:sp>
      <p:sp>
        <p:nvSpPr>
          <p:cNvPr id="4" name="바닥글 개체 틀 3"/>
          <p:cNvSpPr>
            <a:spLocks noGrp="1"/>
          </p:cNvSpPr>
          <p:nvPr>
            <p:ph type="ftr" sz="quarter" idx="11"/>
          </p:nvPr>
        </p:nvSpPr>
        <p:spPr/>
        <p:txBody>
          <a:bodyPr/>
          <a:lstStyle/>
          <a:p>
            <a:pPr>
              <a:defRPr/>
            </a:pPr>
            <a:endParaRPr lang="en-US"/>
          </a:p>
        </p:txBody>
      </p:sp>
      <p:sp>
        <p:nvSpPr>
          <p:cNvPr id="5" name="슬라이드 번호 개체 틀 4"/>
          <p:cNvSpPr>
            <a:spLocks noGrp="1"/>
          </p:cNvSpPr>
          <p:nvPr>
            <p:ph type="sldNum" sz="quarter" idx="12"/>
          </p:nvPr>
        </p:nvSpPr>
        <p:spPr/>
        <p:txBody>
          <a:bodyPr/>
          <a:lstStyle/>
          <a:p>
            <a:pPr>
              <a:defRPr/>
            </a:pPr>
            <a:fld id="{0ECE4AC4-1A74-4BE1-94BF-FEDAE425D0B6}" type="slidenum">
              <a:rPr lang="en-US" altLang="ko-KR" smtClean="0"/>
              <a:pPr>
                <a:defRPr/>
              </a:pPr>
              <a:t>‹#›</a:t>
            </a:fld>
            <a:endParaRPr lang="en-US" altLang="ko-KR"/>
          </a:p>
        </p:txBody>
      </p:sp>
      <p:sp>
        <p:nvSpPr>
          <p:cNvPr id="6" name="이등변 삼각형 5"/>
          <p:cNvSpPr>
            <a:spLocks noChangeAspect="1"/>
          </p:cNvSpPr>
          <p:nvPr/>
        </p:nvSpPr>
        <p:spPr>
          <a:xfrm rot="5400000">
            <a:off x="461978" y="6462462"/>
            <a:ext cx="190849" cy="130340"/>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pPr>
              <a:defRPr/>
            </a:pPr>
            <a:r>
              <a:rPr lang="en-US" altLang="ko-KR" smtClean="0"/>
              <a:t>8/25/2007</a:t>
            </a:r>
            <a:endParaRPr lang="en-US"/>
          </a:p>
        </p:txBody>
      </p:sp>
      <p:sp>
        <p:nvSpPr>
          <p:cNvPr id="3" name="바닥글 개체 틀 2"/>
          <p:cNvSpPr>
            <a:spLocks noGrp="1"/>
          </p:cNvSpPr>
          <p:nvPr>
            <p:ph type="ftr" sz="quarter" idx="11"/>
          </p:nvPr>
        </p:nvSpPr>
        <p:spPr/>
        <p:txBody>
          <a:bodyPr/>
          <a:lstStyle/>
          <a:p>
            <a:pPr>
              <a:defRPr/>
            </a:pPr>
            <a:endParaRPr lang="en-US"/>
          </a:p>
        </p:txBody>
      </p:sp>
      <p:sp>
        <p:nvSpPr>
          <p:cNvPr id="4" name="슬라이드 번호 개체 틀 3"/>
          <p:cNvSpPr>
            <a:spLocks noGrp="1"/>
          </p:cNvSpPr>
          <p:nvPr>
            <p:ph type="sldNum" sz="quarter" idx="12"/>
          </p:nvPr>
        </p:nvSpPr>
        <p:spPr/>
        <p:txBody>
          <a:bodyPr/>
          <a:lstStyle/>
          <a:p>
            <a:pPr>
              <a:defRPr/>
            </a:pPr>
            <a:fld id="{9439742E-24E5-4C83-B7F0-9345DECD1955}" type="slidenum">
              <a:rPr lang="en-US" altLang="ko-KR" smtClean="0"/>
              <a:pPr>
                <a:defRPr/>
              </a:pPr>
              <a:t>‹#›</a:t>
            </a:fld>
            <a:endParaRPr lang="en-US" altLang="ko-KR"/>
          </a:p>
        </p:txBody>
      </p:sp>
      <p:sp>
        <p:nvSpPr>
          <p:cNvPr id="5" name="직선 연결선 4"/>
          <p:cNvSpPr>
            <a:spLocks noChangeShapeType="1"/>
          </p:cNvSpPr>
          <p:nvPr/>
        </p:nvSpPr>
        <p:spPr bwMode="auto">
          <a:xfrm>
            <a:off x="495300" y="6353175"/>
            <a:ext cx="89154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6" name="이등변 삼각형 5"/>
          <p:cNvSpPr>
            <a:spLocks noChangeAspect="1"/>
          </p:cNvSpPr>
          <p:nvPr/>
        </p:nvSpPr>
        <p:spPr>
          <a:xfrm rot="5400000">
            <a:off x="461978" y="6462462"/>
            <a:ext cx="190849" cy="130340"/>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6851650" y="304800"/>
            <a:ext cx="2724150" cy="838200"/>
          </a:xfrm>
        </p:spPr>
        <p:txBody>
          <a:bodyPr anchor="b" anchorCtr="0">
            <a:noAutofit/>
          </a:bodyPr>
          <a:lstStyle>
            <a:lvl1pPr algn="l">
              <a:buNone/>
              <a:defRPr sz="2000" b="1">
                <a:solidFill>
                  <a:schemeClr val="tx2"/>
                </a:solidFill>
                <a:latin typeface="+mn-lt"/>
                <a:ea typeface="+mn-ea"/>
                <a:cs typeface="+mn-cs"/>
              </a:defRPr>
            </a:lvl1pPr>
          </a:lstStyle>
          <a:p>
            <a:r>
              <a:rPr kumimoji="0" lang="ko-KR" altLang="en-US" smtClean="0"/>
              <a:t>마스터 제목 스타일 편집</a:t>
            </a:r>
            <a:endParaRPr kumimoji="0" lang="en-US"/>
          </a:p>
        </p:txBody>
      </p:sp>
      <p:sp>
        <p:nvSpPr>
          <p:cNvPr id="3" name="텍스트 개체 틀 2"/>
          <p:cNvSpPr>
            <a:spLocks noGrp="1"/>
          </p:cNvSpPr>
          <p:nvPr>
            <p:ph type="body" idx="2"/>
          </p:nvPr>
        </p:nvSpPr>
        <p:spPr>
          <a:xfrm>
            <a:off x="6851650" y="1219201"/>
            <a:ext cx="272415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ko-KR" altLang="en-US" smtClean="0"/>
              <a:t>마스터 텍스트 스타일을 편집합니다</a:t>
            </a:r>
          </a:p>
        </p:txBody>
      </p:sp>
      <p:sp>
        <p:nvSpPr>
          <p:cNvPr id="5" name="날짜 개체 틀 4"/>
          <p:cNvSpPr>
            <a:spLocks noGrp="1"/>
          </p:cNvSpPr>
          <p:nvPr>
            <p:ph type="dt" sz="half" idx="10"/>
          </p:nvPr>
        </p:nvSpPr>
        <p:spPr/>
        <p:txBody>
          <a:bodyPr/>
          <a:lstStyle/>
          <a:p>
            <a:pPr>
              <a:defRPr/>
            </a:pPr>
            <a:r>
              <a:rPr lang="en-US" altLang="ko-KR" smtClean="0"/>
              <a:t>8/25/2007</a:t>
            </a:r>
            <a:endParaRPr lang="en-US" dirty="0"/>
          </a:p>
        </p:txBody>
      </p:sp>
      <p:sp>
        <p:nvSpPr>
          <p:cNvPr id="6" name="바닥글 개체 틀 5"/>
          <p:cNvSpPr>
            <a:spLocks noGrp="1"/>
          </p:cNvSpPr>
          <p:nvPr>
            <p:ph type="ftr" sz="quarter" idx="11"/>
          </p:nvPr>
        </p:nvSpPr>
        <p:spPr/>
        <p:txBody>
          <a:bodyPr/>
          <a:lstStyle/>
          <a:p>
            <a:pPr>
              <a:defRPr/>
            </a:pPr>
            <a:endParaRPr lang="en-US"/>
          </a:p>
        </p:txBody>
      </p:sp>
      <p:sp>
        <p:nvSpPr>
          <p:cNvPr id="7" name="슬라이드 번호 개체 틀 6"/>
          <p:cNvSpPr>
            <a:spLocks noGrp="1"/>
          </p:cNvSpPr>
          <p:nvPr>
            <p:ph type="sldNum" sz="quarter" idx="12"/>
          </p:nvPr>
        </p:nvSpPr>
        <p:spPr/>
        <p:txBody>
          <a:bodyPr/>
          <a:lstStyle/>
          <a:p>
            <a:pPr>
              <a:defRPr/>
            </a:pPr>
            <a:fld id="{9EA84810-92CD-4912-93F9-C6599E827368}" type="slidenum">
              <a:rPr lang="en-US" altLang="ko-KR" smtClean="0"/>
              <a:pPr>
                <a:defRPr/>
              </a:pPr>
              <a:t>‹#›</a:t>
            </a:fld>
            <a:endParaRPr lang="en-US" altLang="ko-KR"/>
          </a:p>
        </p:txBody>
      </p:sp>
      <p:sp>
        <p:nvSpPr>
          <p:cNvPr id="8" name="직선 연결선 7"/>
          <p:cNvSpPr>
            <a:spLocks noChangeShapeType="1"/>
          </p:cNvSpPr>
          <p:nvPr/>
        </p:nvSpPr>
        <p:spPr bwMode="auto">
          <a:xfrm>
            <a:off x="495300" y="6353175"/>
            <a:ext cx="89154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10" name="직선 연결선 9"/>
          <p:cNvSpPr>
            <a:spLocks noChangeShapeType="1"/>
          </p:cNvSpPr>
          <p:nvPr/>
        </p:nvSpPr>
        <p:spPr bwMode="auto">
          <a:xfrm rot="5400000">
            <a:off x="3675492"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9" name="이등변 삼각형 8"/>
          <p:cNvSpPr>
            <a:spLocks noChangeAspect="1"/>
          </p:cNvSpPr>
          <p:nvPr/>
        </p:nvSpPr>
        <p:spPr>
          <a:xfrm rot="5400000">
            <a:off x="461978" y="6462462"/>
            <a:ext cx="190849" cy="130340"/>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내용 개체 틀 11"/>
          <p:cNvSpPr>
            <a:spLocks noGrp="1"/>
          </p:cNvSpPr>
          <p:nvPr>
            <p:ph sz="quarter" idx="1"/>
          </p:nvPr>
        </p:nvSpPr>
        <p:spPr>
          <a:xfrm>
            <a:off x="330200" y="304800"/>
            <a:ext cx="6191250" cy="5715000"/>
          </a:xfrm>
        </p:spPr>
        <p:txBody>
          <a:bodyPr/>
          <a:lstStyle/>
          <a:p>
            <a:pPr lvl="0" eaLnBrk="1" latinLnBrk="0" hangingPunct="1"/>
            <a:r>
              <a:rPr lang="ko-KR" altLang="en-US" smtClean="0"/>
              <a:t>마스터 텍스트 스타일을 편집합니다</a:t>
            </a:r>
          </a:p>
          <a:p>
            <a:pPr lvl="1" eaLnBrk="1" latinLnBrk="0" hangingPunct="1"/>
            <a:r>
              <a:rPr lang="ko-KR" altLang="en-US" smtClean="0"/>
              <a:t>둘째 수준</a:t>
            </a:r>
          </a:p>
          <a:p>
            <a:pPr lvl="2" eaLnBrk="1" latinLnBrk="0" hangingPunct="1"/>
            <a:r>
              <a:rPr lang="ko-KR" altLang="en-US" smtClean="0"/>
              <a:t>셋째 수준</a:t>
            </a:r>
          </a:p>
          <a:p>
            <a:pPr lvl="3" eaLnBrk="1" latinLnBrk="0" hangingPunct="1"/>
            <a:r>
              <a:rPr lang="ko-KR" altLang="en-US" smtClean="0"/>
              <a:t>넷째 수준</a:t>
            </a:r>
          </a:p>
          <a:p>
            <a:pPr lvl="4" eaLnBrk="1" latinLnBrk="0" hangingPunct="1"/>
            <a:r>
              <a:rPr lang="ko-KR" altLang="en-US" smtClean="0"/>
              <a:t>다섯째 수준</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캡션 있는 그림">
    <p:bg>
      <p:bgRef idx="1001">
        <a:schemeClr val="bg2"/>
      </p:bgRef>
    </p:bg>
    <p:spTree>
      <p:nvGrpSpPr>
        <p:cNvPr id="1" name=""/>
        <p:cNvGrpSpPr/>
        <p:nvPr/>
      </p:nvGrpSpPr>
      <p:grpSpPr>
        <a:xfrm>
          <a:off x="0" y="0"/>
          <a:ext cx="0" cy="0"/>
          <a:chOff x="0" y="0"/>
          <a:chExt cx="0" cy="0"/>
        </a:xfrm>
      </p:grpSpPr>
      <p:sp>
        <p:nvSpPr>
          <p:cNvPr id="2" name="제목 1"/>
          <p:cNvSpPr>
            <a:spLocks noGrp="1"/>
          </p:cNvSpPr>
          <p:nvPr>
            <p:ph type="title"/>
          </p:nvPr>
        </p:nvSpPr>
        <p:spPr>
          <a:xfrm>
            <a:off x="495300" y="500856"/>
            <a:ext cx="8915400" cy="674688"/>
          </a:xfrm>
          <a:ln>
            <a:solidFill>
              <a:schemeClr val="accent1"/>
            </a:solidFill>
          </a:ln>
        </p:spPr>
        <p:txBody>
          <a:bodyPr lIns="274320" anchor="ctr"/>
          <a:lstStyle>
            <a:lvl1pPr algn="r">
              <a:buNone/>
              <a:defRPr sz="2000" b="0">
                <a:solidFill>
                  <a:schemeClr val="tx1"/>
                </a:solidFill>
              </a:defRPr>
            </a:lvl1pPr>
          </a:lstStyle>
          <a:p>
            <a:r>
              <a:rPr kumimoji="0" lang="ko-KR" altLang="en-US" smtClean="0"/>
              <a:t>마스터 제목 스타일 편집</a:t>
            </a:r>
            <a:endParaRPr kumimoji="0" lang="en-US"/>
          </a:p>
        </p:txBody>
      </p:sp>
      <p:sp>
        <p:nvSpPr>
          <p:cNvPr id="3" name="그림 개체 틀 2"/>
          <p:cNvSpPr>
            <a:spLocks noGrp="1"/>
          </p:cNvSpPr>
          <p:nvPr>
            <p:ph type="pic" idx="1"/>
          </p:nvPr>
        </p:nvSpPr>
        <p:spPr>
          <a:xfrm>
            <a:off x="495300" y="1905000"/>
            <a:ext cx="8915400" cy="4270248"/>
          </a:xfrm>
          <a:solidFill>
            <a:schemeClr val="tx1">
              <a:shade val="50000"/>
            </a:schemeClr>
          </a:solidFill>
          <a:ln>
            <a:noFill/>
          </a:ln>
          <a:effectLst/>
        </p:spPr>
        <p:txBody>
          <a:bodyPr/>
          <a:lstStyle>
            <a:lvl1pPr marL="0" indent="0">
              <a:spcBef>
                <a:spcPts val="600"/>
              </a:spcBef>
              <a:buNone/>
              <a:defRPr sz="3200"/>
            </a:lvl1pPr>
          </a:lstStyle>
          <a:p>
            <a:r>
              <a:rPr kumimoji="0" lang="ko-KR" altLang="en-US" smtClean="0"/>
              <a:t>그림을 추가하려면 아이콘을 클릭하십시오</a:t>
            </a:r>
            <a:endParaRPr kumimoji="0" lang="en-US" dirty="0"/>
          </a:p>
        </p:txBody>
      </p:sp>
      <p:sp>
        <p:nvSpPr>
          <p:cNvPr id="4" name="텍스트 개체 틀 3"/>
          <p:cNvSpPr>
            <a:spLocks noGrp="1"/>
          </p:cNvSpPr>
          <p:nvPr>
            <p:ph type="body" sz="half" idx="2"/>
          </p:nvPr>
        </p:nvSpPr>
        <p:spPr>
          <a:xfrm>
            <a:off x="495300" y="1219200"/>
            <a:ext cx="89154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ko-KR" altLang="en-US" smtClean="0"/>
              <a:t>마스터 텍스트 스타일을 편집합니다</a:t>
            </a:r>
          </a:p>
        </p:txBody>
      </p:sp>
      <p:sp>
        <p:nvSpPr>
          <p:cNvPr id="5" name="날짜 개체 틀 4"/>
          <p:cNvSpPr>
            <a:spLocks noGrp="1"/>
          </p:cNvSpPr>
          <p:nvPr>
            <p:ph type="dt" sz="half" idx="10"/>
          </p:nvPr>
        </p:nvSpPr>
        <p:spPr/>
        <p:txBody>
          <a:bodyPr/>
          <a:lstStyle/>
          <a:p>
            <a:pPr>
              <a:defRPr/>
            </a:pPr>
            <a:r>
              <a:rPr lang="en-US" altLang="ko-KR" smtClean="0"/>
              <a:t>8/25/2007</a:t>
            </a:r>
            <a:endParaRPr lang="en-US"/>
          </a:p>
        </p:txBody>
      </p:sp>
      <p:sp>
        <p:nvSpPr>
          <p:cNvPr id="6" name="바닥글 개체 틀 5"/>
          <p:cNvSpPr>
            <a:spLocks noGrp="1"/>
          </p:cNvSpPr>
          <p:nvPr>
            <p:ph type="ftr" sz="quarter" idx="11"/>
          </p:nvPr>
        </p:nvSpPr>
        <p:spPr/>
        <p:txBody>
          <a:bodyPr/>
          <a:lstStyle/>
          <a:p>
            <a:pPr>
              <a:defRPr/>
            </a:pPr>
            <a:endParaRPr lang="en-US"/>
          </a:p>
        </p:txBody>
      </p:sp>
      <p:sp>
        <p:nvSpPr>
          <p:cNvPr id="7" name="슬라이드 번호 개체 틀 6"/>
          <p:cNvSpPr>
            <a:spLocks noGrp="1"/>
          </p:cNvSpPr>
          <p:nvPr>
            <p:ph type="sldNum" sz="quarter" idx="12"/>
          </p:nvPr>
        </p:nvSpPr>
        <p:spPr/>
        <p:txBody>
          <a:bodyPr/>
          <a:lstStyle/>
          <a:p>
            <a:pPr>
              <a:defRPr/>
            </a:pPr>
            <a:fld id="{68261A84-F187-4021-9E98-AE1E994BF78B}" type="slidenum">
              <a:rPr lang="en-US" altLang="ko-KR" smtClean="0"/>
              <a:pPr>
                <a:defRPr/>
              </a:pPr>
              <a:t>‹#›</a:t>
            </a:fld>
            <a:endParaRPr lang="en-US" altLang="ko-KR"/>
          </a:p>
        </p:txBody>
      </p:sp>
      <p:sp>
        <p:nvSpPr>
          <p:cNvPr id="8" name="직선 연결선 7"/>
          <p:cNvSpPr>
            <a:spLocks noChangeShapeType="1"/>
          </p:cNvSpPr>
          <p:nvPr/>
        </p:nvSpPr>
        <p:spPr bwMode="auto">
          <a:xfrm>
            <a:off x="495300" y="6353175"/>
            <a:ext cx="89154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9" name="이등변 삼각형 8"/>
          <p:cNvSpPr>
            <a:spLocks noChangeAspect="1"/>
          </p:cNvSpPr>
          <p:nvPr/>
        </p:nvSpPr>
        <p:spPr>
          <a:xfrm rot="5400000">
            <a:off x="461978" y="6462462"/>
            <a:ext cx="190849" cy="130340"/>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직사각형 9"/>
          <p:cNvSpPr/>
          <p:nvPr/>
        </p:nvSpPr>
        <p:spPr>
          <a:xfrm>
            <a:off x="495300" y="500856"/>
            <a:ext cx="19812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Relationships xmlns="http://schemas.openxmlformats.org/package/2006/relationships"><Relationship Id="rId1" Type="http://schemas.openxmlformats.org/officeDocument/2006/relationships/slideLayout" Target="../slideLayouts/slideLayout1.xml"></Relationship><Relationship Id="rId2" Type="http://schemas.openxmlformats.org/officeDocument/2006/relationships/slideLayout" Target="../slideLayouts/slideLayout2.xml"></Relationship><Relationship Id="rId3" Type="http://schemas.openxmlformats.org/officeDocument/2006/relationships/slideLayout" Target="../slideLayouts/slideLayout3.xml"></Relationship><Relationship Id="rId4" Type="http://schemas.openxmlformats.org/officeDocument/2006/relationships/slideLayout" Target="../slideLayouts/slideLayout4.xml"></Relationship><Relationship Id="rId5" Type="http://schemas.openxmlformats.org/officeDocument/2006/relationships/slideLayout" Target="../slideLayouts/slideLayout5.xml"></Relationship><Relationship Id="rId6" Type="http://schemas.openxmlformats.org/officeDocument/2006/relationships/slideLayout" Target="../slideLayouts/slideLayout6.xml"></Relationship><Relationship Id="rId7" Type="http://schemas.openxmlformats.org/officeDocument/2006/relationships/slideLayout" Target="../slideLayouts/slideLayout7.xml"></Relationship><Relationship Id="rId8" Type="http://schemas.openxmlformats.org/officeDocument/2006/relationships/slideLayout" Target="../slideLayouts/slideLayout8.xml"></Relationship><Relationship Id="rId9" Type="http://schemas.openxmlformats.org/officeDocument/2006/relationships/slideLayout" Target="../slideLayouts/slideLayout9.xml"></Relationship><Relationship Id="rId10" Type="http://schemas.openxmlformats.org/officeDocument/2006/relationships/slideLayout" Target="../slideLayouts/slideLayout10.xml"></Relationship><Relationship Id="rId11" Type="http://schemas.openxmlformats.org/officeDocument/2006/relationships/slideLayout" Target="../slideLayouts/slideLayout11.xml"></Relationship><Relationship Id="rId12" Type="http://schemas.openxmlformats.org/officeDocument/2006/relationships/theme" Target="../theme/theme1.xml"></Relationship></Relationships>
</file>

<file path=ppt/slideMasters/slideMaster1.xml><?xml version="1.0" encoding="utf-8"?>
<p:sldMaster xmlns:a="http://schemas.openxmlformats.org/drawingml/2006/main" xmlns:r="http://schemas.openxmlformats.org/officeDocument/2006/relationships" xmlns:p="http://schemas.openxmlformats.org/presentationml/2006/main" xmlns:p14="http://schemas.microsoft.com/office/powerpoint/2010/main">
  <p:cSld>
    <p:bg>
      <p:bgRef idx="1001">
        <a:schemeClr val="bg1"/>
      </p:bgRef>
    </p:bg>
    <p:spTree>
      <p:nvGrpSpPr>
        <p:cNvPr id="1" name=""/>
        <p:cNvGrpSpPr/>
        <p:nvPr/>
      </p:nvGrpSpPr>
      <p:grpSpPr>
        <a:xfrm>
          <a:off x="0" y="0"/>
          <a:ext cx="0" cy="0"/>
          <a:chOff x="0" y="0"/>
          <a:chExt cx="0" cy="0"/>
        </a:xfrm>
      </p:grpSpPr>
      <p:sp>
        <p:nvSpPr>
          <p:cNvPr id="22" name="제목 개체 틀 21"/>
          <p:cNvSpPr>
            <a:spLocks noGrp="1"/>
          </p:cNvSpPr>
          <p:nvPr>
            <p:ph type="title"/>
          </p:nvPr>
        </p:nvSpPr>
        <p:spPr>
          <a:xfrm>
            <a:off x="495300" y="152400"/>
            <a:ext cx="8915400" cy="990600"/>
          </a:xfrm>
          <a:prstGeom prst="rect">
            <a:avLst/>
          </a:prstGeom>
        </p:spPr>
        <p:txBody>
          <a:bodyPr vert="horz" anchor="b" anchorCtr="0">
            <a:normAutofit/>
          </a:bodyPr>
          <a:lstStyle/>
          <a:p>
            <a:r>
              <a:rPr kumimoji="0" lang="ko-KR" altLang="en-US" smtClean="0"/>
              <a:t>마스터 제목 스타일 편집</a:t>
            </a:r>
            <a:endParaRPr kumimoji="0" lang="en-US"/>
          </a:p>
        </p:txBody>
      </p:sp>
      <p:sp>
        <p:nvSpPr>
          <p:cNvPr id="13" name="텍스트 개체 틀 12"/>
          <p:cNvSpPr>
            <a:spLocks noGrp="1"/>
          </p:cNvSpPr>
          <p:nvPr>
            <p:ph type="body" idx="1"/>
          </p:nvPr>
        </p:nvSpPr>
        <p:spPr>
          <a:xfrm>
            <a:off x="495300" y="1219200"/>
            <a:ext cx="8915400" cy="4910455"/>
          </a:xfrm>
          <a:prstGeom prst="rect">
            <a:avLst/>
          </a:prstGeom>
        </p:spPr>
        <p:txBody>
          <a:bodyPr vert="horz">
            <a:normAutofit/>
          </a:bodyPr>
          <a:lstStyle/>
          <a:p>
            <a:pPr lvl="0" eaLnBrk="1" latinLnBrk="0" hangingPunct="1"/>
            <a:r>
              <a:rPr kumimoji="0" lang="ko-KR" altLang="en-US" smtClean="0"/>
              <a:t>마스터 텍스트 스타일을 편집합니다</a:t>
            </a:r>
          </a:p>
          <a:p>
            <a:pPr lvl="1" eaLnBrk="1" latinLnBrk="0" hangingPunct="1"/>
            <a:r>
              <a:rPr kumimoji="0" lang="ko-KR" altLang="en-US" smtClean="0"/>
              <a:t>둘째 수준</a:t>
            </a:r>
          </a:p>
          <a:p>
            <a:pPr lvl="2" eaLnBrk="1" latinLnBrk="0" hangingPunct="1"/>
            <a:r>
              <a:rPr kumimoji="0" lang="ko-KR" altLang="en-US" smtClean="0"/>
              <a:t>셋째 수준</a:t>
            </a:r>
          </a:p>
          <a:p>
            <a:pPr lvl="3" eaLnBrk="1" latinLnBrk="0" hangingPunct="1"/>
            <a:r>
              <a:rPr kumimoji="0" lang="ko-KR" altLang="en-US" smtClean="0"/>
              <a:t>넷째 수준</a:t>
            </a:r>
          </a:p>
          <a:p>
            <a:pPr lvl="4" eaLnBrk="1" latinLnBrk="0" hangingPunct="1"/>
            <a:r>
              <a:rPr kumimoji="0" lang="ko-KR" altLang="en-US" smtClean="0"/>
              <a:t>다섯째 수준</a:t>
            </a:r>
            <a:endParaRPr kumimoji="0" lang="en-US"/>
          </a:p>
        </p:txBody>
      </p:sp>
      <p:sp>
        <p:nvSpPr>
          <p:cNvPr id="14" name="날짜 개체 틀 13"/>
          <p:cNvSpPr>
            <a:spLocks noGrp="1"/>
          </p:cNvSpPr>
          <p:nvPr>
            <p:ph type="dt" sz="half" idx="2"/>
          </p:nvPr>
        </p:nvSpPr>
        <p:spPr>
          <a:xfrm>
            <a:off x="6934200" y="6356350"/>
            <a:ext cx="2479675" cy="365760"/>
          </a:xfrm>
          <a:prstGeom prst="rect">
            <a:avLst/>
          </a:prstGeom>
        </p:spPr>
        <p:txBody>
          <a:bodyPr vert="horz"/>
          <a:lstStyle>
            <a:lvl1pPr algn="l" eaLnBrk="1" latinLnBrk="0" hangingPunct="1">
              <a:defRPr kumimoji="0" sz="1400">
                <a:solidFill>
                  <a:schemeClr val="tx2"/>
                </a:solidFill>
              </a:defRPr>
            </a:lvl1pPr>
          </a:lstStyle>
          <a:p>
            <a:fld id="{ACDF6120-F1F0-4C60-9FE9-39AC71A9C79D}" type="datetimeFigureOut">
              <a:rPr lang="en-US" smtClean="0"/>
              <a:pPr/>
              <a:t>5/28/2022</a:t>
            </a:fld>
            <a:endParaRPr lang="en-US" sz="1400" dirty="0">
              <a:solidFill>
                <a:schemeClr val="tx2"/>
              </a:solidFill>
            </a:endParaRPr>
          </a:p>
        </p:txBody>
      </p:sp>
      <p:sp>
        <p:nvSpPr>
          <p:cNvPr id="3" name="바닥글 개체 틀 2"/>
          <p:cNvSpPr>
            <a:spLocks noGrp="1"/>
          </p:cNvSpPr>
          <p:nvPr>
            <p:ph type="ftr" sz="quarter" idx="3"/>
          </p:nvPr>
        </p:nvSpPr>
        <p:spPr>
          <a:xfrm>
            <a:off x="3140075" y="6356350"/>
            <a:ext cx="3797300" cy="365760"/>
          </a:xfrm>
          <a:prstGeom prst="rect">
            <a:avLst/>
          </a:prstGeom>
        </p:spPr>
        <p:txBody>
          <a:bodyPr vert="horz"/>
          <a:lstStyle>
            <a:lvl1pPr algn="r" eaLnBrk="1" latinLnBrk="0" hangingPunct="1">
              <a:defRPr kumimoji="0" sz="1400">
                <a:solidFill>
                  <a:schemeClr val="tx2"/>
                </a:solidFill>
              </a:defRPr>
            </a:lvl1pPr>
          </a:lstStyle>
          <a:p>
            <a:pPr algn="r" eaLnBrk="1" latinLnBrk="0" hangingPunct="1"/>
            <a:endParaRPr kumimoji="0" lang="en-US" sz="1400" dirty="0">
              <a:solidFill>
                <a:schemeClr val="tx2"/>
              </a:solidFill>
            </a:endParaRPr>
          </a:p>
        </p:txBody>
      </p:sp>
      <p:sp>
        <p:nvSpPr>
          <p:cNvPr id="23" name="슬라이드 번호 개체 틀 22"/>
          <p:cNvSpPr>
            <a:spLocks noGrp="1"/>
          </p:cNvSpPr>
          <p:nvPr>
            <p:ph type="sldNum" sz="quarter" idx="4"/>
          </p:nvPr>
        </p:nvSpPr>
        <p:spPr>
          <a:xfrm>
            <a:off x="663575" y="6356350"/>
            <a:ext cx="2146300" cy="365760"/>
          </a:xfrm>
          <a:prstGeom prst="rect">
            <a:avLst/>
          </a:prstGeom>
        </p:spPr>
        <p:txBody>
          <a:bodyPr vert="horz"/>
          <a:lstStyle>
            <a:lvl1pPr algn="l" eaLnBrk="1" latinLnBrk="0" hangingPunct="1">
              <a:defRPr kumimoji="0" sz="1400">
                <a:solidFill>
                  <a:schemeClr val="tx2"/>
                </a:solidFill>
              </a:defRPr>
            </a:lvl1pPr>
          </a:lstStyle>
          <a:p>
            <a:pPr>
              <a:defRPr/>
            </a:pPr>
            <a:fld id="{DEAE5241-1450-4E20-B994-81F50B96029B}" type="slidenum">
              <a:rPr lang="en-US" altLang="ko-KR" smtClean="0"/>
              <a:pPr>
                <a:defRPr/>
              </a:pPr>
              <a:t>‹#›</a:t>
            </a:fld>
            <a:endParaRPr lang="en-US" altLang="ko-KR"/>
          </a:p>
        </p:txBody>
      </p:sp>
      <p:sp>
        <p:nvSpPr>
          <p:cNvPr id="28" name="직선 연결선 27"/>
          <p:cNvSpPr>
            <a:spLocks noChangeShapeType="1"/>
          </p:cNvSpPr>
          <p:nvPr/>
        </p:nvSpPr>
        <p:spPr bwMode="auto">
          <a:xfrm>
            <a:off x="495300" y="6353175"/>
            <a:ext cx="89154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29" name="직선 연결선 28"/>
          <p:cNvSpPr>
            <a:spLocks noChangeShapeType="1"/>
          </p:cNvSpPr>
          <p:nvPr/>
        </p:nvSpPr>
        <p:spPr bwMode="auto">
          <a:xfrm>
            <a:off x="495300" y="1143000"/>
            <a:ext cx="89154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10" name="이등변 삼각형 9"/>
          <p:cNvSpPr>
            <a:spLocks noChangeAspect="1"/>
          </p:cNvSpPr>
          <p:nvPr/>
        </p:nvSpPr>
        <p:spPr>
          <a:xfrm rot="5400000">
            <a:off x="462280" y="6462395"/>
            <a:ext cx="191135" cy="130175"/>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 bg1="lt1" tx1="dk1" bg2="lt2" tx2="dk2" accent1="accent1" accent2="accent2" accent3="accent3" accent4="accent4" accent5="accent5" accent6="accent6" hlink="hlink" folHlink="folHlink"/>
  <p:sldLayoutIdLst>
    <p:sldLayoutId id="2147483752" r:id="rId1"/>
    <p:sldLayoutId id="2147483753" r:id="rId2"/>
    <p:sldLayoutId id="2147483754" r:id="rId3"/>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Lst>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txStyles>
    <p:titleStyle>
      <a:lvl1pPr algn="l" rtl="0" eaLnBrk="1" latinLnBrk="1"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1"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1"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1"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1"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1"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1"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1"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1"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1"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1" hangingPunct="1">
        <a:defRPr kumimoji="0" kern="1200">
          <a:solidFill>
            <a:schemeClr val="tx1"/>
          </a:solidFill>
          <a:latin typeface="+mn-lt"/>
          <a:ea typeface="+mn-ea"/>
          <a:cs typeface="+mn-cs"/>
        </a:defRPr>
      </a:lvl1pPr>
      <a:lvl2pPr marL="457200" algn="l" rtl="0" eaLnBrk="1" latinLnBrk="1" hangingPunct="1">
        <a:defRPr kumimoji="0" kern="1200">
          <a:solidFill>
            <a:schemeClr val="tx1"/>
          </a:solidFill>
          <a:latin typeface="+mn-lt"/>
          <a:ea typeface="+mn-ea"/>
          <a:cs typeface="+mn-cs"/>
        </a:defRPr>
      </a:lvl2pPr>
      <a:lvl3pPr marL="914400" algn="l" rtl="0" eaLnBrk="1" latinLnBrk="1" hangingPunct="1">
        <a:defRPr kumimoji="0" kern="1200">
          <a:solidFill>
            <a:schemeClr val="tx1"/>
          </a:solidFill>
          <a:latin typeface="+mn-lt"/>
          <a:ea typeface="+mn-ea"/>
          <a:cs typeface="+mn-cs"/>
        </a:defRPr>
      </a:lvl3pPr>
      <a:lvl4pPr marL="1371600" algn="l" rtl="0" eaLnBrk="1" latinLnBrk="1" hangingPunct="1">
        <a:defRPr kumimoji="0" kern="1200">
          <a:solidFill>
            <a:schemeClr val="tx1"/>
          </a:solidFill>
          <a:latin typeface="+mn-lt"/>
          <a:ea typeface="+mn-ea"/>
          <a:cs typeface="+mn-cs"/>
        </a:defRPr>
      </a:lvl4pPr>
      <a:lvl5pPr marL="1828800" algn="l" rtl="0" eaLnBrk="1" latinLnBrk="1" hangingPunct="1">
        <a:defRPr kumimoji="0" kern="1200">
          <a:solidFill>
            <a:schemeClr val="tx1"/>
          </a:solidFill>
          <a:latin typeface="+mn-lt"/>
          <a:ea typeface="+mn-ea"/>
          <a:cs typeface="+mn-cs"/>
        </a:defRPr>
      </a:lvl5pPr>
      <a:lvl6pPr marL="2286000" algn="l" rtl="0" eaLnBrk="1" latinLnBrk="1" hangingPunct="1">
        <a:defRPr kumimoji="0" kern="1200">
          <a:solidFill>
            <a:schemeClr val="tx1"/>
          </a:solidFill>
          <a:latin typeface="+mn-lt"/>
          <a:ea typeface="+mn-ea"/>
          <a:cs typeface="+mn-cs"/>
        </a:defRPr>
      </a:lvl6pPr>
      <a:lvl7pPr marL="2743200" algn="l" rtl="0" eaLnBrk="1" latinLnBrk="1" hangingPunct="1">
        <a:defRPr kumimoji="0" kern="1200">
          <a:solidFill>
            <a:schemeClr val="tx1"/>
          </a:solidFill>
          <a:latin typeface="+mn-lt"/>
          <a:ea typeface="+mn-ea"/>
          <a:cs typeface="+mn-cs"/>
        </a:defRPr>
      </a:lvl7pPr>
      <a:lvl8pPr marL="3200400" algn="l" rtl="0" eaLnBrk="1" latinLnBrk="1" hangingPunct="1">
        <a:defRPr kumimoji="0" kern="1200">
          <a:solidFill>
            <a:schemeClr val="tx1"/>
          </a:solidFill>
          <a:latin typeface="+mn-lt"/>
          <a:ea typeface="+mn-ea"/>
          <a:cs typeface="+mn-cs"/>
        </a:defRPr>
      </a:lvl8pPr>
      <a:lvl9pPr marL="3657600" algn="l" rtl="0" eaLnBrk="1" latinLnBrk="1" hangingPunct="1">
        <a:defRPr kumimoji="0" kern="1200">
          <a:solidFill>
            <a:schemeClr val="tx1"/>
          </a:solidFill>
          <a:latin typeface="+mn-lt"/>
          <a:ea typeface="+mn-ea"/>
          <a:cs typeface="+mn-cs"/>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Relationships>
</file>

<file path=ppt/slides/_rels/slide10.xml.rels><?xml version="1.0" encoding="UTF-8"?>
<Relationships xmlns="http://schemas.openxmlformats.org/package/2006/relationships"><Relationship Id="rId1" Type="http://schemas.openxmlformats.org/officeDocument/2006/relationships/slideLayout" Target="../slideLayouts/slideLayout2.xml"></Relationship><Relationship Id="rId2" Type="http://schemas.openxmlformats.org/officeDocument/2006/relationships/image" Target="../media/fImage1641332216500.png"></Relationship></Relationships>
</file>

<file path=ppt/slides/_rels/slide11.xml.rels><?xml version="1.0" encoding="UTF-8"?>
<Relationships xmlns="http://schemas.openxmlformats.org/package/2006/relationships"><Relationship Id="rId1" Type="http://schemas.openxmlformats.org/officeDocument/2006/relationships/slideLayout" Target="../slideLayouts/slideLayout2.xml"></Relationship><Relationship Id="rId2" Type="http://schemas.openxmlformats.org/officeDocument/2006/relationships/image" Target="../media/fImage974252389169.png"></Relationship></Relationships>
</file>

<file path=ppt/slides/_rels/slide12.xml.rels><?xml version="1.0" encoding="UTF-8"?>
<Relationships xmlns="http://schemas.openxmlformats.org/package/2006/relationships"><Relationship Id="rId1" Type="http://schemas.openxmlformats.org/officeDocument/2006/relationships/slideLayout" Target="../slideLayouts/slideLayout2.xml"></Relationship><Relationship Id="rId2" Type="http://schemas.openxmlformats.org/officeDocument/2006/relationships/image" Target="../media/fImage1438842405724.png"></Relationship></Relationships>
</file>

<file path=ppt/slides/_rels/slide13.xml.rels><?xml version="1.0" encoding="UTF-8"?>
<Relationships xmlns="http://schemas.openxmlformats.org/package/2006/relationships"><Relationship Id="rId1" Type="http://schemas.openxmlformats.org/officeDocument/2006/relationships/slideLayout" Target="../slideLayouts/slideLayout2.xml"></Relationship></Relationships>
</file>

<file path=ppt/slides/_rels/slide2.xml.rels><?xml version="1.0" encoding="UTF-8"?>
<Relationships xmlns="http://schemas.openxmlformats.org/package/2006/relationships"><Relationship Id="rId1" Type="http://schemas.openxmlformats.org/officeDocument/2006/relationships/slideLayout" Target="../slideLayouts/slideLayout2.xml"></Relationship><Relationship Id="rId2" Type="http://schemas.openxmlformats.org/officeDocument/2006/relationships/image" Target="../media/fImage722288915241.png"></Relationship></Relationships>
</file>

<file path=ppt/slides/_rels/slide3.xml.rels><?xml version="1.0" encoding="UTF-8"?>
<Relationships xmlns="http://schemas.openxmlformats.org/package/2006/relationships"><Relationship Id="rId1" Type="http://schemas.openxmlformats.org/officeDocument/2006/relationships/image" Target="../media/fImage77201941518467.png"></Relationship><Relationship Id="rId2" Type="http://schemas.openxmlformats.org/officeDocument/2006/relationships/slideLayout" Target="../slideLayouts/slideLayout2.xml"></Relationship></Relationships>
</file>

<file path=ppt/slides/_rels/slide4.xml.rels><?xml version="1.0" encoding="UTF-8"?>
<Relationships xmlns="http://schemas.openxmlformats.org/package/2006/relationships"><Relationship Id="rId1" Type="http://schemas.openxmlformats.org/officeDocument/2006/relationships/slideLayout" Target="../slideLayouts/slideLayout2.xml"></Relationship></Relationships>
</file>

<file path=ppt/slides/_rels/slide5.xml.rels><?xml version="1.0" encoding="UTF-8"?>
<Relationships xmlns="http://schemas.openxmlformats.org/package/2006/relationships"><Relationship Id="rId1" Type="http://schemas.openxmlformats.org/officeDocument/2006/relationships/slideLayout" Target="../slideLayouts/slideLayout2.xml"></Relationship></Relationships>
</file>

<file path=ppt/slides/_rels/slide6.xml.rels><?xml version="1.0" encoding="UTF-8"?>
<Relationships xmlns="http://schemas.openxmlformats.org/package/2006/relationships"><Relationship Id="rId1" Type="http://schemas.openxmlformats.org/officeDocument/2006/relationships/slideLayout" Target="../slideLayouts/slideLayout2.xml"></Relationship></Relationships>
</file>

<file path=ppt/slides/_rels/slide7.xml.rels><?xml version="1.0" encoding="UTF-8"?>
<Relationships xmlns="http://schemas.openxmlformats.org/package/2006/relationships"><Relationship Id="rId1" Type="http://schemas.openxmlformats.org/officeDocument/2006/relationships/slideLayout" Target="../slideLayouts/slideLayout2.xml"></Relationship></Relationships>
</file>

<file path=ppt/slides/_rels/slide8.xml.rels><?xml version="1.0" encoding="UTF-8"?>
<Relationships xmlns="http://schemas.openxmlformats.org/package/2006/relationships"><Relationship Id="rId1" Type="http://schemas.openxmlformats.org/officeDocument/2006/relationships/slideLayout" Target="../slideLayouts/slideLayout2.xml"></Relationship></Relationships>
</file>

<file path=ppt/slides/_rels/slide9.xml.rels><?xml version="1.0" encoding="UTF-8"?>
<Relationships xmlns="http://schemas.openxmlformats.org/package/2006/relationships"><Relationship Id="rId1" Type="http://schemas.openxmlformats.org/officeDocument/2006/relationships/slideLayout" Target="../slideLayouts/slideLayout2.xml"></Relationship><Relationship Id="rId2" Type="http://schemas.openxmlformats.org/officeDocument/2006/relationships/image" Target="../media/fImage725362196334.png"></Relationship></Relationships>
</file>

<file path=ppt/slides/slide1.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p:cNvGrpSpPr/>
        <p:nvPr/>
      </p:nvGrpSpPr>
      <p:grpSpPr>
        <a:xfrm>
          <a:off x="0" y="0"/>
          <a:ext cx="0" cy="0"/>
          <a:chOff x="0" y="0"/>
          <a:chExt cx="0" cy="0"/>
        </a:xfrm>
      </p:grpSpPr>
      <p:sp>
        <p:nvSpPr>
          <p:cNvPr id="12290" name="Rectangle 4"/>
          <p:cNvSpPr>
            <a:spLocks noGrp="1" noChangeArrowheads="1"/>
          </p:cNvSpPr>
          <p:nvPr>
            <p:ph type="ctrTitle"/>
          </p:nvPr>
        </p:nvSpPr>
        <p:spPr>
          <a:xfrm>
            <a:off x="3008630" y="3717290"/>
            <a:ext cx="5616575" cy="1118870"/>
          </a:xfrm>
        </p:spPr>
        <p:txBody>
          <a:bodyPr>
            <a:normAutofit fontScale="90000"/>
          </a:bodyPr>
          <a:lstStyle/>
          <a:p>
            <a:pPr eaLnBrk="1" hangingPunct="1"/>
            <a:r>
              <a:rPr lang="en-US" altLang="ko-KR" dirty="0" smtClean="0">
                <a:ea typeface="굴림" pitchFamily="50" charset="-127"/>
              </a:rPr>
              <a:t>Lab 11:</a:t>
            </a:r>
            <a:br>
              <a:rPr lang="en-US" altLang="ko-KR" dirty="0" smtClean="0">
                <a:ea typeface="굴림" pitchFamily="50" charset="-127"/>
              </a:rPr>
            </a:br>
            <a:r>
              <a:rPr lang="en-US" altLang="ko-KR" sz="4000" b="0" dirty="0" smtClean="0">
                <a:ea typeface="굴림" pitchFamily="50" charset="-127"/>
              </a:rPr>
              <a:t>Simple CPU design</a:t>
            </a:r>
          </a:p>
        </p:txBody>
      </p:sp>
      <p:sp>
        <p:nvSpPr>
          <p:cNvPr id="12291" name="Rectangle 5"/>
          <p:cNvSpPr>
            <a:spLocks noGrp="1" noChangeArrowheads="1"/>
          </p:cNvSpPr>
          <p:nvPr>
            <p:ph type="subTitle" idx="1"/>
          </p:nvPr>
        </p:nvSpPr>
        <p:spPr>
          <a:xfrm>
            <a:off x="1320800" y="5124450"/>
            <a:ext cx="7430135" cy="534035"/>
          </a:xfrm>
        </p:spPr>
        <p:txBody>
          <a:bodyPr wrap="square" lIns="91440" tIns="45720" rIns="91440" bIns="45720" numCol="1" vert="horz" anchor="t">
            <a:normAutofit fontScale="100000" lnSpcReduction="0"/>
          </a:bodyPr>
          <a:lstStyle/>
          <a:p>
            <a:pPr marL="0" indent="0" eaLnBrk="1" latinLnBrk="0" hangingPunct="1">
              <a:buFontTx/>
              <a:buNone/>
            </a:pPr>
            <a:r>
              <a:rPr lang="en-US" altLang="ko-KR"/>
              <a:t>201810766 김필규</a:t>
            </a:r>
            <a:endParaRPr lang="ko-KR" alt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txBox="1">
            <a:spLocks/>
          </p:cNvSpPr>
          <p:nvPr>
            <p:ph type="title"/>
          </p:nvPr>
        </p:nvSpPr>
        <p:spPr>
          <a:xfrm rot="0">
            <a:off x="495300" y="152400"/>
            <a:ext cx="8916035" cy="991235"/>
          </a:xfrm>
          <a:prstGeom prst="rect"/>
        </p:spPr>
        <p:txBody>
          <a:bodyPr wrap="square" lIns="91440" tIns="45720" rIns="91440" bIns="45720" numCol="1" vert="horz" anchor="b">
            <a:normAutofit fontScale="100000" lnSpcReduction="0"/>
          </a:bodyPr>
          <a:lstStyle/>
          <a:p>
            <a:pPr marL="0" indent="0" latinLnBrk="0">
              <a:buFontTx/>
              <a:buNone/>
            </a:pPr>
            <a:r>
              <a:rPr lang="en-US" altLang="ko-KR" sz="3200">
                <a:latin typeface="Bookman Old Style" charset="0"/>
                <a:ea typeface="돋움" charset="0"/>
                <a:cs typeface="+mj-cs"/>
              </a:rPr>
              <a:t>Lab 11 simulation </a:t>
            </a:r>
            <a:endParaRPr lang="ko-KR" altLang="en-US" sz="3200">
              <a:latin typeface="Bookman Old Style" charset="0"/>
              <a:ea typeface="돋움" charset="0"/>
              <a:cs typeface="+mj-cs"/>
            </a:endParaRPr>
          </a:p>
        </p:txBody>
      </p:sp>
      <p:sp>
        <p:nvSpPr>
          <p:cNvPr id="3" name="슬라이드 번호 개체 틀 2"/>
          <p:cNvSpPr txBox="1">
            <a:spLocks/>
          </p:cNvSpPr>
          <p:nvPr>
            <p:ph type="sldNum" idx="12"/>
          </p:nvPr>
        </p:nvSpPr>
        <p:spPr>
          <a:xfrm rot="0">
            <a:off x="663575" y="6356350"/>
            <a:ext cx="2146935" cy="366395"/>
          </a:xfrm>
          <a:prstGeom prst="rect"/>
        </p:spPr>
        <p:txBody>
          <a:bodyPr wrap="square" lIns="91440" tIns="45720" rIns="91440" bIns="45720" numCol="1" vert="horz" anchor="t">
            <a:noAutofit/>
          </a:bodyPr>
          <a:lstStyle/>
          <a:p>
            <a:pPr marL="0" indent="0" latinLnBrk="0">
              <a:buFontTx/>
              <a:buNone/>
              <a:defRPr/>
            </a:pPr>
            <a:fld id="{B9320F77-B9A0-41C5-862A-B4B631284C64}" type="slidenum">
              <a:rPr lang="en-US" altLang="ko-KR" sz="1400">
                <a:latin typeface="Gill Sans MT" charset="0"/>
                <a:ea typeface="맑은 고딕" charset="0"/>
                <a:cs typeface="+mn-cs"/>
              </a:rPr>
              <a:t>10</a:t>
            </a:fld>
            <a:endParaRPr lang="ko-KR" altLang="en-US" sz="1400">
              <a:latin typeface="Gill Sans MT" charset="0"/>
              <a:ea typeface="맑은 고딕" charset="0"/>
              <a:cs typeface="+mn-cs"/>
            </a:endParaRPr>
          </a:p>
        </p:txBody>
      </p:sp>
      <p:sp>
        <p:nvSpPr>
          <p:cNvPr id="4" name="내용 개체 틀 7"/>
          <p:cNvSpPr txBox="1">
            <a:spLocks/>
          </p:cNvSpPr>
          <p:nvPr>
            <p:ph type="obj" idx="1"/>
          </p:nvPr>
        </p:nvSpPr>
        <p:spPr>
          <a:xfrm rot="0">
            <a:off x="259080" y="4869180"/>
            <a:ext cx="8466455" cy="1417955"/>
          </a:xfrm>
          <a:prstGeom prst="rect"/>
        </p:spPr>
        <p:txBody>
          <a:bodyPr wrap="square" lIns="91440" tIns="45720" rIns="91440" bIns="45720" numCol="1" vert="horz" anchor="t">
            <a:normAutofit fontScale="100000" lnSpcReduction="20000"/>
          </a:bodyPr>
          <a:lstStyle/>
          <a:p>
            <a:pPr marL="274320" indent="-274320" eaLnBrk="1" latinLnBrk="0" hangingPunct="1">
              <a:buSzPct val="76000"/>
              <a:buFont typeface="Wingdings 3"/>
              <a:buChar char="}"/>
            </a:pPr>
            <a:r>
              <a:rPr lang="ko-KR" altLang="en-US" sz="2600">
                <a:latin typeface="Gill Sans MT" charset="0"/>
                <a:ea typeface="맑은 고딕" charset="0"/>
                <a:cs typeface="+mn-cs"/>
              </a:rPr>
              <a:t>INPUT으로 8을 받았고</a:t>
            </a:r>
            <a:endParaRPr lang="ko-KR" altLang="en-US" sz="2600">
              <a:latin typeface="Gill Sans MT" charset="0"/>
              <a:ea typeface="맑은 고딕" charset="0"/>
              <a:cs typeface="+mn-cs"/>
            </a:endParaRPr>
          </a:p>
          <a:p>
            <a:pPr marL="274320" indent="-274320" eaLnBrk="1" latinLnBrk="0" hangingPunct="1">
              <a:buSzPct val="76000"/>
              <a:buFont typeface="Wingdings 3"/>
              <a:buChar char="}"/>
            </a:pPr>
            <a:r>
              <a:rPr lang="ko-KR" altLang="en-US" sz="2600">
                <a:latin typeface="Gill Sans MT" charset="0"/>
                <a:ea typeface="맑은 고딕" charset="0"/>
                <a:cs typeface="+mn-cs"/>
              </a:rPr>
              <a:t> pc의 증가에따라 1감소 후 out, 다시 1 증가후 out 을 반복하는 무한반복시뮬레이션이 완성되었다.  </a:t>
            </a:r>
            <a:endParaRPr lang="ko-KR" altLang="en-US" sz="2600">
              <a:latin typeface="Gill Sans MT" charset="0"/>
              <a:ea typeface="맑은 고딕" charset="0"/>
              <a:cs typeface="+mn-cs"/>
            </a:endParaRPr>
          </a:p>
          <a:p>
            <a:pPr marL="274320" indent="-274320" eaLnBrk="1" latinLnBrk="0" hangingPunct="1">
              <a:buSzPct val="76000"/>
              <a:buFont typeface="Wingdings 3"/>
              <a:buChar char="}"/>
            </a:pPr>
            <a:r>
              <a:rPr lang="ko-KR" altLang="en-US" sz="2600">
                <a:latin typeface="Gill Sans MT" charset="0"/>
                <a:ea typeface="맑은 고딕" charset="0"/>
                <a:cs typeface="+mn-cs"/>
              </a:rPr>
              <a:t>모든 instruction을 사용하여 제작하였다.</a:t>
            </a:r>
            <a:endParaRPr lang="ko-KR" altLang="en-US" sz="2600">
              <a:latin typeface="Gill Sans MT" charset="0"/>
              <a:ea typeface="맑은 고딕" charset="0"/>
              <a:cs typeface="+mn-cs"/>
            </a:endParaRPr>
          </a:p>
        </p:txBody>
      </p:sp>
      <p:sp>
        <p:nvSpPr>
          <p:cNvPr id="5" name="Rect 0"/>
          <p:cNvSpPr txBox="1">
            <a:spLocks/>
          </p:cNvSpPr>
          <p:nvPr/>
        </p:nvSpPr>
        <p:spPr>
          <a:xfrm rot="0">
            <a:off x="5623560" y="937260"/>
            <a:ext cx="4092575" cy="370205"/>
          </a:xfrm>
          <a:prstGeom prst="rect"/>
          <a:noFill/>
          <a:ln w="0">
            <a:noFill/>
            <a:prstDash/>
          </a:ln>
        </p:spPr>
        <p:txBody>
          <a:bodyPr wrap="square" lIns="89535" tIns="46355" rIns="89535" bIns="46355" vert="horz" anchor="t">
            <a:spAutoFit/>
          </a:bodyPr>
          <a:lstStyle/>
          <a:p>
            <a:pPr marL="274320" indent="-274320" eaLnBrk="1" latinLnBrk="0" hangingPunct="1"/>
            <a:endParaRPr lang="ko-KR" altLang="en-US" sz="1800">
              <a:latin typeface="맑은 고딕" charset="0"/>
              <a:ea typeface="맑은 고딕" charset="0"/>
            </a:endParaRPr>
          </a:p>
        </p:txBody>
      </p:sp>
      <p:pic>
        <p:nvPicPr>
          <p:cNvPr id="7" name="그림 25" descr="C:/Users/SW중심대학사업단/AppData/Roaming/PolarisOffice/ETemp/3308_21535920/fImage1641332216500.png"/>
          <p:cNvPicPr>
            <a:picLocks noChangeAspect="1"/>
          </p:cNvPicPr>
          <p:nvPr/>
        </p:nvPicPr>
        <p:blipFill rotWithShape="1">
          <a:blip r:embed="rId2" cstate="print">
            <a:extLst>
              <a:ext uri="{28A0092B-C50C-407E-A947-70E740481C1C}">
                <a14:useLocalDpi xmlns:a14="http://schemas.microsoft.com/office/drawing/2010/main" val="0"/>
              </a:ext>
            </a:extLst>
          </a:blip>
          <a:stretch>
            <a:fillRect/>
          </a:stretch>
        </p:blipFill>
        <p:spPr>
          <a:xfrm rot="0">
            <a:off x="7620" y="1488440"/>
            <a:ext cx="9906635" cy="2433320"/>
          </a:xfrm>
          <a:prstGeom prst="rect"/>
          <a:noFill/>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txBox="1">
            <a:spLocks/>
          </p:cNvSpPr>
          <p:nvPr>
            <p:ph type="title"/>
          </p:nvPr>
        </p:nvSpPr>
        <p:spPr>
          <a:xfrm rot="0">
            <a:off x="495300" y="152400"/>
            <a:ext cx="8916035" cy="991235"/>
          </a:xfrm>
          <a:prstGeom prst="rect"/>
        </p:spPr>
        <p:txBody>
          <a:bodyPr wrap="square" lIns="91440" tIns="45720" rIns="91440" bIns="45720" numCol="1" vert="horz" anchor="b">
            <a:normAutofit fontScale="100000" lnSpcReduction="0"/>
          </a:bodyPr>
          <a:lstStyle/>
          <a:p>
            <a:pPr marL="0" indent="0" latinLnBrk="0">
              <a:buFontTx/>
              <a:buNone/>
            </a:pPr>
            <a:r>
              <a:rPr lang="en-US" altLang="ko-KR" sz="3200">
                <a:latin typeface="Bookman Old Style" charset="0"/>
                <a:ea typeface="돋움" charset="0"/>
                <a:cs typeface="+mj-cs"/>
              </a:rPr>
              <a:t>Lab 11 simulation </a:t>
            </a:r>
            <a:endParaRPr lang="ko-KR" altLang="en-US" sz="3200">
              <a:latin typeface="Bookman Old Style" charset="0"/>
              <a:ea typeface="돋움" charset="0"/>
              <a:cs typeface="+mj-cs"/>
            </a:endParaRPr>
          </a:p>
        </p:txBody>
      </p:sp>
      <p:sp>
        <p:nvSpPr>
          <p:cNvPr id="3" name="슬라이드 번호 개체 틀 2"/>
          <p:cNvSpPr txBox="1">
            <a:spLocks/>
          </p:cNvSpPr>
          <p:nvPr>
            <p:ph type="sldNum" idx="12"/>
          </p:nvPr>
        </p:nvSpPr>
        <p:spPr>
          <a:xfrm rot="0">
            <a:off x="663575" y="6356350"/>
            <a:ext cx="2146935" cy="366395"/>
          </a:xfrm>
          <a:prstGeom prst="rect"/>
        </p:spPr>
        <p:txBody>
          <a:bodyPr wrap="square" lIns="91440" tIns="45720" rIns="91440" bIns="45720" numCol="1" vert="horz" anchor="t">
            <a:noAutofit/>
          </a:bodyPr>
          <a:lstStyle/>
          <a:p>
            <a:pPr marL="0" indent="0" latinLnBrk="0">
              <a:buFontTx/>
              <a:buNone/>
              <a:defRPr/>
            </a:pPr>
            <a:fld id="{B9320F77-B9A0-41C5-862A-B4B631284C64}" type="slidenum">
              <a:rPr lang="en-US" altLang="ko-KR" sz="1400">
                <a:latin typeface="Gill Sans MT" charset="0"/>
                <a:ea typeface="맑은 고딕" charset="0"/>
                <a:cs typeface="+mn-cs"/>
              </a:rPr>
              <a:t>11</a:t>
            </a:fld>
            <a:endParaRPr lang="ko-KR" altLang="en-US" sz="1400">
              <a:latin typeface="Gill Sans MT" charset="0"/>
              <a:ea typeface="맑은 고딕" charset="0"/>
              <a:cs typeface="+mn-cs"/>
            </a:endParaRPr>
          </a:p>
        </p:txBody>
      </p:sp>
      <p:sp>
        <p:nvSpPr>
          <p:cNvPr id="4" name="내용 개체 틀 7"/>
          <p:cNvSpPr txBox="1">
            <a:spLocks/>
          </p:cNvSpPr>
          <p:nvPr>
            <p:ph type="obj" idx="1"/>
          </p:nvPr>
        </p:nvSpPr>
        <p:spPr>
          <a:xfrm rot="0">
            <a:off x="259080" y="4869180"/>
            <a:ext cx="8466455" cy="1417955"/>
          </a:xfrm>
          <a:prstGeom prst="rect"/>
        </p:spPr>
        <p:txBody>
          <a:bodyPr wrap="square" lIns="91440" tIns="45720" rIns="91440" bIns="45720" numCol="1" vert="horz" anchor="t">
            <a:normAutofit fontScale="100000" lnSpcReduction="20000"/>
          </a:bodyPr>
          <a:lstStyle/>
          <a:p>
            <a:pPr marL="274320" indent="-274320" eaLnBrk="1" latinLnBrk="0" hangingPunct="1">
              <a:buSzPct val="76000"/>
              <a:buFont typeface="Wingdings 3"/>
              <a:buChar char="}"/>
            </a:pPr>
            <a:r>
              <a:rPr lang="ko-KR" altLang="en-US" sz="2600">
                <a:latin typeface="Gill Sans MT" charset="0"/>
                <a:ea typeface="맑은 고딕" charset="0"/>
                <a:cs typeface="+mn-cs"/>
              </a:rPr>
              <a:t>Jpm 에서 process counter 의 00010 점프.  </a:t>
            </a:r>
            <a:endParaRPr lang="ko-KR" altLang="en-US" sz="2600">
              <a:latin typeface="Gill Sans MT" charset="0"/>
              <a:ea typeface="맑은 고딕" charset="0"/>
              <a:cs typeface="+mn-cs"/>
            </a:endParaRPr>
          </a:p>
        </p:txBody>
      </p:sp>
      <p:sp>
        <p:nvSpPr>
          <p:cNvPr id="5" name="Rect 0"/>
          <p:cNvSpPr txBox="1">
            <a:spLocks/>
          </p:cNvSpPr>
          <p:nvPr/>
        </p:nvSpPr>
        <p:spPr>
          <a:xfrm rot="0">
            <a:off x="5623560" y="937260"/>
            <a:ext cx="4092575" cy="370205"/>
          </a:xfrm>
          <a:prstGeom prst="rect"/>
          <a:noFill/>
          <a:ln w="0">
            <a:noFill/>
            <a:prstDash/>
          </a:ln>
        </p:spPr>
        <p:txBody>
          <a:bodyPr wrap="square" lIns="89535" tIns="46355" rIns="89535" bIns="46355" vert="horz" anchor="t">
            <a:spAutoFit/>
          </a:bodyPr>
          <a:lstStyle/>
          <a:p>
            <a:pPr marL="274320" indent="-274320" eaLnBrk="1" latinLnBrk="0" hangingPunct="1"/>
            <a:endParaRPr lang="ko-KR" altLang="en-US" sz="1800">
              <a:latin typeface="맑은 고딕" charset="0"/>
              <a:ea typeface="맑은 고딕" charset="0"/>
            </a:endParaRPr>
          </a:p>
        </p:txBody>
      </p:sp>
      <p:pic>
        <p:nvPicPr>
          <p:cNvPr id="8" name="그림 28" descr="C:/Users/SW중심대학사업단/AppData/Roaming/PolarisOffice/ETemp/3308_21535920/fImage974252389169.png"/>
          <p:cNvPicPr>
            <a:picLocks noChangeAspect="1"/>
          </p:cNvPicPr>
          <p:nvPr/>
        </p:nvPicPr>
        <p:blipFill rotWithShape="1">
          <a:blip r:embed="rId2" cstate="print">
            <a:extLst>
              <a:ext uri="{28A0092B-C50C-407E-A947-70E740481C1C}">
                <a14:useLocalDpi xmlns:a14="http://schemas.microsoft.com/office/drawing/2010/main" val="0"/>
              </a:ext>
            </a:extLst>
          </a:blip>
          <a:stretch>
            <a:fillRect/>
          </a:stretch>
        </p:blipFill>
        <p:spPr>
          <a:xfrm rot="0">
            <a:off x="746760" y="1139190"/>
            <a:ext cx="5441315" cy="3543935"/>
          </a:xfrm>
          <a:prstGeom prst="rect"/>
          <a:noFill/>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txBox="1">
            <a:spLocks/>
          </p:cNvSpPr>
          <p:nvPr>
            <p:ph type="title"/>
          </p:nvPr>
        </p:nvSpPr>
        <p:spPr>
          <a:xfrm rot="0">
            <a:off x="495300" y="152400"/>
            <a:ext cx="8916035" cy="991235"/>
          </a:xfrm>
          <a:prstGeom prst="rect"/>
        </p:spPr>
        <p:txBody>
          <a:bodyPr wrap="square" lIns="91440" tIns="45720" rIns="91440" bIns="45720" numCol="1" vert="horz" anchor="b">
            <a:normAutofit fontScale="100000" lnSpcReduction="0"/>
          </a:bodyPr>
          <a:lstStyle/>
          <a:p>
            <a:pPr marL="0" indent="0" latinLnBrk="0">
              <a:buFontTx/>
              <a:buNone/>
            </a:pPr>
            <a:r>
              <a:rPr lang="en-US" altLang="ko-KR" sz="3200">
                <a:latin typeface="Bookman Old Style" charset="0"/>
                <a:ea typeface="돋움" charset="0"/>
                <a:cs typeface="+mj-cs"/>
              </a:rPr>
              <a:t>Lab 11 simulation </a:t>
            </a:r>
            <a:endParaRPr lang="ko-KR" altLang="en-US" sz="3200">
              <a:latin typeface="Bookman Old Style" charset="0"/>
              <a:ea typeface="돋움" charset="0"/>
              <a:cs typeface="+mj-cs"/>
            </a:endParaRPr>
          </a:p>
        </p:txBody>
      </p:sp>
      <p:sp>
        <p:nvSpPr>
          <p:cNvPr id="3" name="슬라이드 번호 개체 틀 2"/>
          <p:cNvSpPr txBox="1">
            <a:spLocks/>
          </p:cNvSpPr>
          <p:nvPr>
            <p:ph type="sldNum" idx="12"/>
          </p:nvPr>
        </p:nvSpPr>
        <p:spPr>
          <a:xfrm rot="0">
            <a:off x="663575" y="6356350"/>
            <a:ext cx="2146935" cy="366395"/>
          </a:xfrm>
          <a:prstGeom prst="rect"/>
        </p:spPr>
        <p:txBody>
          <a:bodyPr wrap="square" lIns="91440" tIns="45720" rIns="91440" bIns="45720" numCol="1" vert="horz" anchor="t">
            <a:noAutofit/>
          </a:bodyPr>
          <a:lstStyle/>
          <a:p>
            <a:pPr marL="0" indent="0" latinLnBrk="0">
              <a:buFontTx/>
              <a:buNone/>
              <a:defRPr/>
            </a:pPr>
            <a:fld id="{B9320F77-B9A0-41C5-862A-B4B631284C64}" type="slidenum">
              <a:rPr lang="en-US" altLang="ko-KR" sz="1400">
                <a:latin typeface="Gill Sans MT" charset="0"/>
                <a:ea typeface="맑은 고딕" charset="0"/>
                <a:cs typeface="+mn-cs"/>
              </a:rPr>
              <a:t>12</a:t>
            </a:fld>
            <a:endParaRPr lang="ko-KR" altLang="en-US" sz="1400">
              <a:latin typeface="Gill Sans MT" charset="0"/>
              <a:ea typeface="맑은 고딕" charset="0"/>
              <a:cs typeface="+mn-cs"/>
            </a:endParaRPr>
          </a:p>
        </p:txBody>
      </p:sp>
      <p:sp>
        <p:nvSpPr>
          <p:cNvPr id="4" name="내용 개체 틀 7"/>
          <p:cNvSpPr txBox="1">
            <a:spLocks/>
          </p:cNvSpPr>
          <p:nvPr>
            <p:ph type="obj" idx="1"/>
          </p:nvPr>
        </p:nvSpPr>
        <p:spPr>
          <a:xfrm rot="0">
            <a:off x="259080" y="4869180"/>
            <a:ext cx="8466455" cy="1417955"/>
          </a:xfrm>
          <a:prstGeom prst="rect"/>
        </p:spPr>
        <p:txBody>
          <a:bodyPr wrap="square" lIns="91440" tIns="45720" rIns="91440" bIns="45720" numCol="1" vert="horz" anchor="t">
            <a:normAutofit fontScale="100000" lnSpcReduction="20000"/>
          </a:bodyPr>
          <a:lstStyle/>
          <a:p>
            <a:pPr marL="274320" indent="-274320" eaLnBrk="1" latinLnBrk="0" hangingPunct="1">
              <a:buSzPct val="76000"/>
              <a:buFont typeface="Wingdings 3"/>
              <a:buChar char="}"/>
            </a:pPr>
            <a:r>
              <a:rPr lang="ko-KR" altLang="en-US" sz="2600">
                <a:latin typeface="Gill Sans MT" charset="0"/>
                <a:ea typeface="맑은 고딕" charset="0"/>
                <a:cs typeface="+mn-cs"/>
              </a:rPr>
              <a:t>Add 이후 1이 더해지는 구간</a:t>
            </a:r>
            <a:endParaRPr lang="ko-KR" altLang="en-US" sz="2600">
              <a:latin typeface="Gill Sans MT" charset="0"/>
              <a:ea typeface="맑은 고딕" charset="0"/>
              <a:cs typeface="+mn-cs"/>
            </a:endParaRPr>
          </a:p>
        </p:txBody>
      </p:sp>
      <p:sp>
        <p:nvSpPr>
          <p:cNvPr id="5" name="Rect 0"/>
          <p:cNvSpPr txBox="1">
            <a:spLocks/>
          </p:cNvSpPr>
          <p:nvPr/>
        </p:nvSpPr>
        <p:spPr>
          <a:xfrm rot="0">
            <a:off x="5623560" y="937260"/>
            <a:ext cx="4092575" cy="370205"/>
          </a:xfrm>
          <a:prstGeom prst="rect"/>
          <a:noFill/>
          <a:ln w="0">
            <a:noFill/>
            <a:prstDash/>
          </a:ln>
        </p:spPr>
        <p:txBody>
          <a:bodyPr wrap="square" lIns="89535" tIns="46355" rIns="89535" bIns="46355" vert="horz" anchor="t">
            <a:spAutoFit/>
          </a:bodyPr>
          <a:lstStyle/>
          <a:p>
            <a:pPr marL="274320" indent="-274320" eaLnBrk="1" latinLnBrk="0" hangingPunct="1"/>
            <a:endParaRPr lang="ko-KR" altLang="en-US" sz="1800">
              <a:latin typeface="맑은 고딕" charset="0"/>
              <a:ea typeface="맑은 고딕" charset="0"/>
            </a:endParaRPr>
          </a:p>
        </p:txBody>
      </p:sp>
      <p:pic>
        <p:nvPicPr>
          <p:cNvPr id="7" name="그림 30" descr="C:/Users/SW중심대학사업단/AppData/Roaming/PolarisOffice/ETemp/3308_21535920/fImage1438842405724.png"/>
          <p:cNvPicPr>
            <a:picLocks noChangeAspect="1"/>
          </p:cNvPicPr>
          <p:nvPr/>
        </p:nvPicPr>
        <p:blipFill rotWithShape="1">
          <a:blip r:embed="rId2" cstate="print">
            <a:extLst>
              <a:ext uri="{28A0092B-C50C-407E-A947-70E740481C1C}">
                <a14:useLocalDpi xmlns:a14="http://schemas.microsoft.com/office/drawing/2010/main" val="0"/>
              </a:ext>
            </a:extLst>
          </a:blip>
          <a:stretch>
            <a:fillRect/>
          </a:stretch>
        </p:blipFill>
        <p:spPr>
          <a:xfrm rot="0">
            <a:off x="-45720" y="1549400"/>
            <a:ext cx="9906635" cy="2311400"/>
          </a:xfrm>
          <a:prstGeom prst="rect"/>
          <a:noFill/>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txBox="1">
            <a:spLocks/>
          </p:cNvSpPr>
          <p:nvPr>
            <p:ph type="title"/>
          </p:nvPr>
        </p:nvSpPr>
        <p:spPr>
          <a:xfrm rot="0">
            <a:off x="495300" y="152400"/>
            <a:ext cx="8916035" cy="991235"/>
          </a:xfrm>
          <a:prstGeom prst="rect"/>
        </p:spPr>
        <p:txBody>
          <a:bodyPr wrap="square" lIns="91440" tIns="45720" rIns="91440" bIns="45720" numCol="1" vert="horz" anchor="b">
            <a:normAutofit fontScale="100000" lnSpcReduction="0"/>
          </a:bodyPr>
          <a:lstStyle/>
          <a:p>
            <a:pPr marL="0" indent="0" latinLnBrk="0">
              <a:buFontTx/>
              <a:buNone/>
            </a:pPr>
            <a:r>
              <a:rPr lang="en-US" altLang="ko-KR" sz="3200">
                <a:latin typeface="Bookman Old Style" charset="0"/>
                <a:ea typeface="돋움" charset="0"/>
                <a:cs typeface="+mj-cs"/>
              </a:rPr>
              <a:t>Lab 11 DISSCUSION</a:t>
            </a:r>
            <a:endParaRPr lang="ko-KR" altLang="en-US" sz="3200">
              <a:latin typeface="Bookman Old Style" charset="0"/>
              <a:ea typeface="돋움" charset="0"/>
              <a:cs typeface="+mj-cs"/>
            </a:endParaRPr>
          </a:p>
        </p:txBody>
      </p:sp>
      <p:sp>
        <p:nvSpPr>
          <p:cNvPr id="3" name="슬라이드 번호 개체 틀 2"/>
          <p:cNvSpPr txBox="1">
            <a:spLocks/>
          </p:cNvSpPr>
          <p:nvPr>
            <p:ph type="sldNum" idx="12"/>
          </p:nvPr>
        </p:nvSpPr>
        <p:spPr>
          <a:xfrm rot="0">
            <a:off x="663575" y="6356350"/>
            <a:ext cx="2146935" cy="366395"/>
          </a:xfrm>
          <a:prstGeom prst="rect"/>
        </p:spPr>
        <p:txBody>
          <a:bodyPr wrap="square" lIns="91440" tIns="45720" rIns="91440" bIns="45720" numCol="1" vert="horz" anchor="t">
            <a:noAutofit/>
          </a:bodyPr>
          <a:lstStyle/>
          <a:p>
            <a:pPr marL="0" indent="0" latinLnBrk="0">
              <a:buFontTx/>
              <a:buNone/>
              <a:defRPr/>
            </a:pPr>
            <a:fld id="{B9320F77-B9A0-41C5-862A-B4B631284C64}" type="slidenum">
              <a:rPr lang="en-US" altLang="ko-KR" sz="1400">
                <a:latin typeface="Gill Sans MT" charset="0"/>
                <a:ea typeface="맑은 고딕" charset="0"/>
                <a:cs typeface="+mn-cs"/>
              </a:rPr>
              <a:t>13</a:t>
            </a:fld>
            <a:endParaRPr lang="ko-KR" altLang="en-US" sz="1400">
              <a:latin typeface="Gill Sans MT" charset="0"/>
              <a:ea typeface="맑은 고딕" charset="0"/>
              <a:cs typeface="+mn-cs"/>
            </a:endParaRPr>
          </a:p>
        </p:txBody>
      </p:sp>
      <p:sp>
        <p:nvSpPr>
          <p:cNvPr id="4" name="내용 개체 틀 7"/>
          <p:cNvSpPr txBox="1">
            <a:spLocks/>
          </p:cNvSpPr>
          <p:nvPr>
            <p:ph type="obj" idx="1"/>
          </p:nvPr>
        </p:nvSpPr>
        <p:spPr>
          <a:xfrm rot="0">
            <a:off x="259080" y="1348740"/>
            <a:ext cx="8466455" cy="4938395"/>
          </a:xfrm>
          <a:prstGeom prst="rect"/>
        </p:spPr>
        <p:txBody>
          <a:bodyPr wrap="square" lIns="91440" tIns="45720" rIns="91440" bIns="45720" numCol="1" vert="horz" anchor="t">
            <a:normAutofit fontScale="85000" lnSpcReduction="20000"/>
          </a:bodyPr>
          <a:lstStyle/>
          <a:p>
            <a:pPr marL="274320" indent="-274320" eaLnBrk="1" latinLnBrk="0" hangingPunct="1">
              <a:buSzPct val="76000"/>
              <a:buFont typeface="Wingdings 3"/>
              <a:buChar char="}"/>
            </a:pPr>
            <a:r>
              <a:rPr lang="ko-KR" altLang="en-US" sz="2600">
                <a:latin typeface="Gill Sans MT" charset="0"/>
                <a:ea typeface="맑은 고딕" charset="0"/>
                <a:cs typeface="+mn-cs"/>
              </a:rPr>
              <a:t>직접 cpu desgin 을 해보며, PC 의 원리에대해 이해하였습니다. MIF파일의 ASSEMBLY코드가 의미하는 바가 무엇인지 더욱 와닿게 되었습니다. </a:t>
            </a:r>
            <a:endParaRPr lang="ko-KR" altLang="en-US" sz="2600">
              <a:latin typeface="Gill Sans MT" charset="0"/>
              <a:ea typeface="맑은 고딕" charset="0"/>
              <a:cs typeface="+mn-cs"/>
            </a:endParaRPr>
          </a:p>
          <a:p>
            <a:pPr marL="274320" indent="-274320" eaLnBrk="1" latinLnBrk="0" hangingPunct="1">
              <a:buSzPct val="76000"/>
              <a:buFont typeface="Wingdings 3"/>
              <a:buChar char="}"/>
            </a:pPr>
            <a:r>
              <a:rPr lang="ko-KR" altLang="en-US" sz="2600">
                <a:latin typeface="Gill Sans MT" charset="0"/>
                <a:ea typeface="맑은 고딕" charset="0"/>
                <a:cs typeface="+mn-cs"/>
              </a:rPr>
              <a:t>마주쳤던 문제점은 IR 을 제거하고 memory data로 바로 연결해주는 부분에서 원하는대로 시뮬레이션이 되지 않았었습니다. 확인해보니 jmp 에서 pc에 입력되야하는 데이터가 입력되지 않았습니다. 그래서 jmp 코드를 수정하여 직접 고정값을 입력해주는 방법을 택했습니다.  유연한 코딩이 아니기에 좋지않은 방법인것을 알고있지만, 시뮬레이션과정을 통해 instruction의 구현을 확인하고자 하는 과제이기 때문에 임시방편으로 했습니다.</a:t>
            </a:r>
            <a:endParaRPr lang="ko-KR" altLang="en-US" sz="2600">
              <a:latin typeface="Gill Sans MT" charset="0"/>
              <a:ea typeface="맑은 고딕" charset="0"/>
              <a:cs typeface="+mn-cs"/>
            </a:endParaRPr>
          </a:p>
          <a:p>
            <a:pPr marL="274320" indent="-274320" eaLnBrk="1" latinLnBrk="0" hangingPunct="1">
              <a:buSzPct val="76000"/>
              <a:buFont typeface="Wingdings 3"/>
              <a:buChar char="}"/>
            </a:pPr>
            <a:r>
              <a:rPr lang="ko-KR" altLang="en-US" sz="2600">
                <a:latin typeface="Gill Sans MT" charset="0"/>
                <a:ea typeface="맑은 고딕" charset="0"/>
                <a:cs typeface="+mn-cs"/>
              </a:rPr>
              <a:t>Datapath를 직접그려보니 로직이 머릿속에 그려지면서 코드가 쉽게 읽히게 되었습니다. 직접 그려보는것이 제일 효과적인 학습법인것 같습니다.</a:t>
            </a:r>
            <a:endParaRPr lang="ko-KR" altLang="en-US" sz="2600">
              <a:latin typeface="Gill Sans MT" charset="0"/>
              <a:ea typeface="맑은 고딕" charset="0"/>
              <a:cs typeface="+mn-cs"/>
            </a:endParaRPr>
          </a:p>
          <a:p>
            <a:pPr marL="274320" indent="-274320" eaLnBrk="1" latinLnBrk="0" hangingPunct="1">
              <a:buSzPct val="76000"/>
              <a:buFont typeface="Wingdings 3"/>
              <a:buChar char="}"/>
            </a:pPr>
            <a:r>
              <a:rPr lang="ko-KR" altLang="en-US" sz="2600">
                <a:latin typeface="Gill Sans MT" charset="0"/>
                <a:ea typeface="맑은 고딕" charset="0"/>
                <a:cs typeface="+mn-cs"/>
              </a:rPr>
              <a:t>마지막 과제를 마치며 : 한 학기간 강의를 진행해주신 교수님 고생하셨습니다.</a:t>
            </a:r>
            <a:endParaRPr lang="ko-KR" altLang="en-US" sz="2600">
              <a:latin typeface="Gill Sans MT" charset="0"/>
              <a:ea typeface="맑은 고딕" charset="0"/>
              <a:cs typeface="+mn-cs"/>
            </a:endParaRPr>
          </a:p>
        </p:txBody>
      </p:sp>
      <p:sp>
        <p:nvSpPr>
          <p:cNvPr id="5" name="Rect 0"/>
          <p:cNvSpPr txBox="1">
            <a:spLocks/>
          </p:cNvSpPr>
          <p:nvPr/>
        </p:nvSpPr>
        <p:spPr>
          <a:xfrm rot="0">
            <a:off x="5623560" y="937260"/>
            <a:ext cx="4092575" cy="370205"/>
          </a:xfrm>
          <a:prstGeom prst="rect"/>
          <a:noFill/>
          <a:ln w="0">
            <a:noFill/>
            <a:prstDash/>
          </a:ln>
        </p:spPr>
        <p:txBody>
          <a:bodyPr wrap="square" lIns="89535" tIns="46355" rIns="89535" bIns="46355" vert="horz" anchor="t">
            <a:spAutoFit/>
          </a:bodyPr>
          <a:lstStyle/>
          <a:p>
            <a:pPr marL="274320" indent="-274320" eaLnBrk="1" latinLnBrk="0" hangingPunct="1"/>
            <a:endParaRPr lang="ko-KR" altLang="en-US" sz="1800">
              <a:latin typeface="맑은 고딕" charset="0"/>
              <a:ea typeface="맑은 고딕"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txBox="1">
            <a:spLocks/>
          </p:cNvSpPr>
          <p:nvPr>
            <p:ph type="title"/>
          </p:nvPr>
        </p:nvSpPr>
        <p:spPr>
          <a:xfrm rot="0">
            <a:off x="495300" y="152400"/>
            <a:ext cx="8916035" cy="991235"/>
          </a:xfrm>
          <a:prstGeom prst="rect"/>
        </p:spPr>
        <p:txBody>
          <a:bodyPr wrap="square" lIns="91440" tIns="45720" rIns="91440" bIns="45720" numCol="1" vert="horz" anchor="b">
            <a:normAutofit fontScale="100000" lnSpcReduction="0"/>
          </a:bodyPr>
          <a:lstStyle/>
          <a:p>
            <a:pPr marL="0" indent="0" latinLnBrk="0">
              <a:buFontTx/>
              <a:buNone/>
            </a:pPr>
            <a:r>
              <a:rPr lang="en-US" altLang="ko-KR" sz="3200">
                <a:latin typeface="Bookman Old Style" charset="0"/>
                <a:ea typeface="돋움" charset="0"/>
                <a:cs typeface="+mj-cs"/>
              </a:rPr>
              <a:t>Lab 11 data path </a:t>
            </a:r>
            <a:endParaRPr lang="ko-KR" altLang="en-US" sz="3200">
              <a:latin typeface="Bookman Old Style" charset="0"/>
              <a:ea typeface="돋움" charset="0"/>
              <a:cs typeface="+mj-cs"/>
            </a:endParaRPr>
          </a:p>
        </p:txBody>
      </p:sp>
      <p:sp>
        <p:nvSpPr>
          <p:cNvPr id="3" name="슬라이드 번호 개체 틀 2"/>
          <p:cNvSpPr txBox="1">
            <a:spLocks/>
          </p:cNvSpPr>
          <p:nvPr>
            <p:ph type="sldNum" idx="12"/>
          </p:nvPr>
        </p:nvSpPr>
        <p:spPr>
          <a:xfrm rot="0">
            <a:off x="663575" y="6356350"/>
            <a:ext cx="2146935" cy="366395"/>
          </a:xfrm>
          <a:prstGeom prst="rect"/>
        </p:spPr>
        <p:txBody>
          <a:bodyPr wrap="square" lIns="91440" tIns="45720" rIns="91440" bIns="45720" numCol="1" vert="horz" anchor="t">
            <a:noAutofit/>
          </a:bodyPr>
          <a:lstStyle/>
          <a:p>
            <a:pPr marL="0" indent="0" latinLnBrk="0">
              <a:buFontTx/>
              <a:buNone/>
              <a:defRPr/>
            </a:pPr>
            <a:fld id="{B9320F77-B9A0-41C5-862A-B4B631284C64}" type="slidenum">
              <a:rPr lang="en-US" altLang="ko-KR" sz="1400">
                <a:latin typeface="Gill Sans MT" charset="0"/>
                <a:ea typeface="맑은 고딕" charset="0"/>
                <a:cs typeface="+mn-cs"/>
              </a:rPr>
              <a:t>2</a:t>
            </a:fld>
            <a:endParaRPr lang="ko-KR" altLang="en-US" sz="1400">
              <a:latin typeface="Gill Sans MT" charset="0"/>
              <a:ea typeface="맑은 고딕" charset="0"/>
              <a:cs typeface="+mn-cs"/>
            </a:endParaRPr>
          </a:p>
        </p:txBody>
      </p:sp>
      <p:sp>
        <p:nvSpPr>
          <p:cNvPr id="4" name="내용 개체 틀 7"/>
          <p:cNvSpPr txBox="1">
            <a:spLocks/>
          </p:cNvSpPr>
          <p:nvPr>
            <p:ph type="obj" idx="1"/>
          </p:nvPr>
        </p:nvSpPr>
        <p:spPr>
          <a:xfrm rot="0">
            <a:off x="495300" y="1219200"/>
            <a:ext cx="8916035" cy="4938395"/>
          </a:xfrm>
          <a:prstGeom prst="rect"/>
        </p:spPr>
        <p:txBody>
          <a:bodyPr wrap="square" lIns="91440" tIns="45720" rIns="91440" bIns="45720" numCol="1" vert="horz" anchor="t">
            <a:normAutofit fontScale="100000" lnSpcReduction="0"/>
          </a:bodyPr>
          <a:lstStyle/>
          <a:p>
            <a:pPr marL="274320" indent="-274320" eaLnBrk="1" latinLnBrk="0" hangingPunct="1">
              <a:buSzPct val="76000"/>
              <a:buFont typeface="Wingdings 3"/>
              <a:buChar char="}"/>
            </a:pPr>
            <a:endParaRPr lang="ko-KR" altLang="en-US"/>
          </a:p>
        </p:txBody>
      </p:sp>
      <p:pic>
        <p:nvPicPr>
          <p:cNvPr id="5" name="그림 17" descr="C:/Users/SW중심대학사업단/AppData/Roaming/PolarisOffice/ETemp/3308_21535920/fImage722288915241.png"/>
          <p:cNvPicPr>
            <a:picLocks noChangeAspect="1"/>
          </p:cNvPicPr>
          <p:nvPr/>
        </p:nvPicPr>
        <p:blipFill rotWithShape="1">
          <a:blip r:embed="rId2" cstate="print">
            <a:extLst>
              <a:ext uri="{28A0092B-C50C-407E-A947-70E740481C1C}">
                <a14:useLocalDpi xmlns:a14="http://schemas.microsoft.com/office/drawing/2010/main" val="0"/>
              </a:ext>
            </a:extLst>
          </a:blip>
          <a:stretch>
            <a:fillRect/>
          </a:stretch>
        </p:blipFill>
        <p:spPr>
          <a:xfrm rot="16200000">
            <a:off x="1352550" y="579120"/>
            <a:ext cx="5143500" cy="6858635"/>
          </a:xfrm>
          <a:prstGeom prst="rect"/>
          <a:noFill/>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p:cNvGrpSpPr/>
        <p:nvPr/>
      </p:nvGrpSpPr>
      <p:grpSpPr>
        <a:xfrm>
          <a:off x="0" y="0"/>
          <a:ext cx="0" cy="0"/>
          <a:chOff x="0" y="0"/>
          <a:chExt cx="0" cy="0"/>
        </a:xfrm>
      </p:grpSpPr>
      <p:sp>
        <p:nvSpPr>
          <p:cNvPr id="2" name="제목 1"/>
          <p:cNvSpPr>
            <a:spLocks noGrp="1"/>
          </p:cNvSpPr>
          <p:nvPr>
            <p:ph type="title"/>
          </p:nvPr>
        </p:nvSpPr>
        <p:spPr>
          <a:xfrm>
            <a:off x="495300" y="152400"/>
            <a:ext cx="8916035" cy="991235"/>
          </a:xfrm>
        </p:spPr>
        <p:txBody>
          <a:bodyPr wrap="square" lIns="91440" tIns="45720" rIns="91440" bIns="45720" numCol="1" vert="horz" anchor="b">
            <a:normAutofit fontScale="100000" lnSpcReduction="0"/>
          </a:bodyPr>
          <a:lstStyle/>
          <a:p>
            <a:pPr marL="0" indent="0" latinLnBrk="0">
              <a:buFontTx/>
              <a:buNone/>
            </a:pPr>
            <a:r>
              <a:rPr lang="en-US" altLang="ko-KR"/>
              <a:t>Lab 11 State diagram</a:t>
            </a:r>
            <a:endParaRPr lang="ko-KR" altLang="en-US"/>
          </a:p>
        </p:txBody>
      </p:sp>
      <p:sp>
        <p:nvSpPr>
          <p:cNvPr id="3" name="슬라이드 번호 개체 틀 2"/>
          <p:cNvSpPr>
            <a:spLocks noGrp="1"/>
          </p:cNvSpPr>
          <p:nvPr>
            <p:ph type="sldNum" sz="quarter" idx="12"/>
          </p:nvPr>
        </p:nvSpPr>
        <p:spPr>
          <a:xfrm>
            <a:off x="663575" y="6356350"/>
            <a:ext cx="2146935" cy="366395"/>
          </a:xfrm>
        </p:spPr>
        <p:txBody>
          <a:bodyPr/>
          <a:lstStyle/>
          <a:p>
            <a:pPr>
              <a:defRPr/>
            </a:pPr>
            <a:fld id="{A81F27DF-CDFA-4BC6-BB43-16597E4B7D4E}" type="slidenum">
              <a:rPr lang="en-US" altLang="ko-KR" smtClean="0"/>
              <a:pPr>
                <a:defRPr/>
              </a:pPr>
              <a:t>3</a:t>
            </a:fld>
            <a:endParaRPr lang="en-US" altLang="ko-KR"/>
          </a:p>
        </p:txBody>
      </p:sp>
      <p:pic>
        <p:nvPicPr>
          <p:cNvPr id="5" name="그림 16" descr="C:/Users/SW중심대학사업단/AppData/Roaming/PolarisOffice/ETemp/3308_21535920/fImage77201941518467.png"/>
          <p:cNvPicPr>
            <a:picLocks noChangeAspect="1"/>
          </p:cNvPicPr>
          <p:nvPr/>
        </p:nvPicPr>
        <p:blipFill rotWithShape="1">
          <a:blip r:embed="rId1" cstate="print">
            <a:extLst>
              <a:ext uri="{28A0092B-C50C-407E-A947-70E740481C1C}">
                <a14:useLocalDpi xmlns:a14="http://schemas.microsoft.com/office/drawing/2010/main" val="0"/>
              </a:ext>
            </a:extLst>
          </a:blip>
          <a:stretch>
            <a:fillRect/>
          </a:stretch>
        </p:blipFill>
        <p:spPr>
          <a:xfrm rot="16200000">
            <a:off x="1299845" y="378460"/>
            <a:ext cx="4617720" cy="6151245"/>
          </a:xfrm>
          <a:prstGeom prst="rect"/>
          <a:noFill/>
        </p:spPr>
      </p:pic>
    </p:spTree>
    <p:extLst>
      <p:ext uri="{BB962C8B-B14F-4D97-AF65-F5344CB8AC3E}">
        <p14:creationId xmlns:p14="http://schemas.microsoft.com/office/powerpoint/2010/main" val="147115593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txBox="1">
            <a:spLocks/>
          </p:cNvSpPr>
          <p:nvPr>
            <p:ph type="title"/>
          </p:nvPr>
        </p:nvSpPr>
        <p:spPr>
          <a:xfrm rot="0">
            <a:off x="495300" y="152400"/>
            <a:ext cx="8916035" cy="991235"/>
          </a:xfrm>
          <a:prstGeom prst="rect"/>
        </p:spPr>
        <p:txBody>
          <a:bodyPr wrap="square" lIns="91440" tIns="45720" rIns="91440" bIns="45720" numCol="1" vert="horz" anchor="b">
            <a:normAutofit fontScale="100000" lnSpcReduction="0"/>
          </a:bodyPr>
          <a:lstStyle/>
          <a:p>
            <a:pPr marL="0" indent="0" latinLnBrk="0">
              <a:buFontTx/>
              <a:buNone/>
            </a:pPr>
            <a:r>
              <a:rPr lang="en-US" altLang="ko-KR" sz="3200">
                <a:latin typeface="Bookman Old Style" charset="0"/>
                <a:ea typeface="돋움" charset="0"/>
                <a:cs typeface="+mj-cs"/>
              </a:rPr>
              <a:t>Lab 11 CODE1</a:t>
            </a:r>
            <a:endParaRPr lang="ko-KR" altLang="en-US" sz="3200">
              <a:latin typeface="Bookman Old Style" charset="0"/>
              <a:ea typeface="돋움" charset="0"/>
              <a:cs typeface="+mj-cs"/>
            </a:endParaRPr>
          </a:p>
        </p:txBody>
      </p:sp>
      <p:sp>
        <p:nvSpPr>
          <p:cNvPr id="3" name="슬라이드 번호 개체 틀 2"/>
          <p:cNvSpPr txBox="1">
            <a:spLocks/>
          </p:cNvSpPr>
          <p:nvPr>
            <p:ph type="sldNum" idx="12"/>
          </p:nvPr>
        </p:nvSpPr>
        <p:spPr>
          <a:xfrm rot="0">
            <a:off x="663575" y="6356350"/>
            <a:ext cx="2146935" cy="366395"/>
          </a:xfrm>
          <a:prstGeom prst="rect"/>
        </p:spPr>
        <p:txBody>
          <a:bodyPr wrap="square" lIns="91440" tIns="45720" rIns="91440" bIns="45720" numCol="1" vert="horz" anchor="t">
            <a:noAutofit/>
          </a:bodyPr>
          <a:lstStyle/>
          <a:p>
            <a:pPr marL="0" indent="0" latinLnBrk="0">
              <a:buFontTx/>
              <a:buNone/>
              <a:defRPr/>
            </a:pPr>
            <a:fld id="{B9320F77-B9A0-41C5-862A-B4B631284C64}" type="slidenum">
              <a:rPr lang="en-US" altLang="ko-KR" sz="1400">
                <a:latin typeface="Gill Sans MT" charset="0"/>
                <a:ea typeface="맑은 고딕" charset="0"/>
                <a:cs typeface="+mn-cs"/>
              </a:rPr>
              <a:t>4</a:t>
            </a:fld>
            <a:endParaRPr lang="ko-KR" altLang="en-US" sz="1400">
              <a:latin typeface="Gill Sans MT" charset="0"/>
              <a:ea typeface="맑은 고딕" charset="0"/>
              <a:cs typeface="+mn-cs"/>
            </a:endParaRPr>
          </a:p>
        </p:txBody>
      </p:sp>
      <p:sp>
        <p:nvSpPr>
          <p:cNvPr id="4" name="내용 개체 틀 7"/>
          <p:cNvSpPr txBox="1">
            <a:spLocks/>
          </p:cNvSpPr>
          <p:nvPr>
            <p:ph type="obj" idx="1"/>
          </p:nvPr>
        </p:nvSpPr>
        <p:spPr>
          <a:xfrm rot="0">
            <a:off x="533400" y="1036320"/>
            <a:ext cx="8100695" cy="6198235"/>
          </a:xfrm>
          <a:prstGeom prst="rect"/>
        </p:spPr>
        <p:txBody>
          <a:bodyPr wrap="square" lIns="91440" tIns="45720" rIns="91440" bIns="45720" numCol="1" vert="horz" anchor="t">
            <a:normAutofit fontScale="40000" lnSpcReduction="20000"/>
          </a:bodyPr>
          <a:lstStyle/>
          <a:p>
            <a:pPr marL="274320" indent="-274320" eaLnBrk="1" latinLnBrk="0" hangingPunct="1">
              <a:buSzPct val="76000"/>
              <a:buFont typeface="Wingdings 3"/>
              <a:buChar char="}"/>
            </a:pPr>
            <a:r>
              <a:rPr lang="ko-KR" altLang="en-US" sz="2600">
                <a:latin typeface="Gill Sans MT" charset="0"/>
                <a:ea typeface="맑은 고딕" charset="0"/>
                <a:cs typeface="+mn-cs"/>
              </a:rPr>
              <a:t>-- EC-2 Behavioral FSMD description</a:t>
            </a:r>
            <a:endParaRPr lang="ko-KR" altLang="en-US" sz="2600">
              <a:latin typeface="Gill Sans MT" charset="0"/>
              <a:ea typeface="맑은 고딕" charset="0"/>
              <a:cs typeface="+mn-cs"/>
            </a:endParaRPr>
          </a:p>
          <a:p>
            <a:pPr marL="274320" indent="-274320" rtl="0" algn="l" fontAlgn="base" eaLnBrk="1" latinLnBrk="0" hangingPunct="1">
              <a:spcBef>
                <a:spcPts val="600"/>
              </a:spcBef>
              <a:spcAft>
                <a:spcPct val="0"/>
              </a:spcAft>
            </a:pPr>
            <a:r>
              <a:rPr lang="ko-KR" altLang="en-US" sz="2600">
                <a:latin typeface="Gill Sans MT" charset="0"/>
                <a:ea typeface="맑은 고딕" charset="0"/>
                <a:cs typeface="+mn-cs"/>
              </a:rPr>
              <a:t>LIBRARY IEEE;</a:t>
            </a:r>
            <a:endParaRPr lang="ko-KR" altLang="en-US" sz="2600">
              <a:latin typeface="Gill Sans MT" charset="0"/>
              <a:ea typeface="맑은 고딕" charset="0"/>
              <a:cs typeface="+mn-cs"/>
            </a:endParaRPr>
          </a:p>
          <a:p>
            <a:pPr marL="274320" indent="-274320" rtl="0" algn="l" fontAlgn="base" eaLnBrk="1" latinLnBrk="0" hangingPunct="1">
              <a:spcBef>
                <a:spcPts val="600"/>
              </a:spcBef>
              <a:spcAft>
                <a:spcPct val="0"/>
              </a:spcAft>
            </a:pPr>
            <a:r>
              <a:rPr lang="ko-KR" altLang="en-US" sz="2600">
                <a:latin typeface="Gill Sans MT" charset="0"/>
                <a:ea typeface="맑은 고딕" charset="0"/>
                <a:cs typeface="+mn-cs"/>
              </a:rPr>
              <a:t>USE IEEE.STD_LOGIC_1164.ALL;</a:t>
            </a:r>
            <a:endParaRPr lang="ko-KR" altLang="en-US" sz="2600">
              <a:latin typeface="Gill Sans MT" charset="0"/>
              <a:ea typeface="맑은 고딕" charset="0"/>
              <a:cs typeface="+mn-cs"/>
            </a:endParaRPr>
          </a:p>
          <a:p>
            <a:pPr marL="274320" indent="-274320" rtl="0" algn="l" fontAlgn="base" eaLnBrk="1" latinLnBrk="0" hangingPunct="1">
              <a:spcBef>
                <a:spcPts val="600"/>
              </a:spcBef>
              <a:spcAft>
                <a:spcPct val="0"/>
              </a:spcAft>
            </a:pPr>
            <a:r>
              <a:rPr lang="ko-KR" altLang="en-US" sz="2600">
                <a:latin typeface="Gill Sans MT" charset="0"/>
                <a:ea typeface="맑은 고딕" charset="0"/>
                <a:cs typeface="+mn-cs"/>
              </a:rPr>
              <a:t>USE IEEE.STD_LOGIC_ARITH.ALL;</a:t>
            </a:r>
            <a:endParaRPr lang="ko-KR" altLang="en-US" sz="2600">
              <a:latin typeface="Gill Sans MT" charset="0"/>
              <a:ea typeface="맑은 고딕" charset="0"/>
              <a:cs typeface="+mn-cs"/>
            </a:endParaRPr>
          </a:p>
          <a:p>
            <a:pPr marL="274320" indent="-274320" rtl="0" algn="l" fontAlgn="base" eaLnBrk="1" latinLnBrk="0" hangingPunct="1">
              <a:spcBef>
                <a:spcPts val="600"/>
              </a:spcBef>
              <a:spcAft>
                <a:spcPct val="0"/>
              </a:spcAft>
            </a:pPr>
            <a:r>
              <a:rPr lang="ko-KR" altLang="en-US" sz="2600">
                <a:latin typeface="Gill Sans MT" charset="0"/>
                <a:ea typeface="맑은 고딕" charset="0"/>
                <a:cs typeface="+mn-cs"/>
              </a:rPr>
              <a:t>USE IEEE.STD_LOGIC_UNSIGNED.ALL;</a:t>
            </a:r>
            <a:endParaRPr lang="ko-KR" altLang="en-US" sz="2600">
              <a:latin typeface="Gill Sans MT" charset="0"/>
              <a:ea typeface="맑은 고딕" charset="0"/>
              <a:cs typeface="+mn-cs"/>
            </a:endParaRPr>
          </a:p>
          <a:p>
            <a:pPr marL="274320" indent="-274320" rtl="0" algn="l" fontAlgn="base" eaLnBrk="1" latinLnBrk="0" hangingPunct="1">
              <a:spcBef>
                <a:spcPts val="600"/>
              </a:spcBef>
              <a:spcAft>
                <a:spcPct val="0"/>
              </a:spcAft>
            </a:pPr>
            <a:endParaRPr lang="ko-KR" altLang="en-US" sz="2600">
              <a:latin typeface="Gill Sans MT" charset="0"/>
              <a:ea typeface="맑은 고딕" charset="0"/>
              <a:cs typeface="+mn-cs"/>
            </a:endParaRPr>
          </a:p>
          <a:p>
            <a:pPr marL="274320" indent="-274320" rtl="0" algn="l" fontAlgn="base" eaLnBrk="1" latinLnBrk="0" hangingPunct="1">
              <a:spcBef>
                <a:spcPts val="600"/>
              </a:spcBef>
              <a:spcAft>
                <a:spcPct val="0"/>
              </a:spcAft>
            </a:pPr>
            <a:r>
              <a:rPr lang="ko-KR" altLang="en-US" sz="2600">
                <a:latin typeface="Gill Sans MT" charset="0"/>
                <a:ea typeface="맑은 고딕" charset="0"/>
                <a:cs typeface="+mn-cs"/>
              </a:rPr>
              <a:t>LIBRARY lpm;</a:t>
            </a:r>
            <a:endParaRPr lang="ko-KR" altLang="en-US" sz="2600">
              <a:latin typeface="Gill Sans MT" charset="0"/>
              <a:ea typeface="맑은 고딕" charset="0"/>
              <a:cs typeface="+mn-cs"/>
            </a:endParaRPr>
          </a:p>
          <a:p>
            <a:pPr marL="274320" indent="-274320" rtl="0" algn="l" fontAlgn="base" eaLnBrk="1" latinLnBrk="0" hangingPunct="1">
              <a:spcBef>
                <a:spcPts val="600"/>
              </a:spcBef>
              <a:spcAft>
                <a:spcPct val="0"/>
              </a:spcAft>
            </a:pPr>
            <a:r>
              <a:rPr lang="ko-KR" altLang="en-US" sz="2600">
                <a:latin typeface="Gill Sans MT" charset="0"/>
                <a:ea typeface="맑은 고딕" charset="0"/>
                <a:cs typeface="+mn-cs"/>
              </a:rPr>
              <a:t>USE lpm.lpm_components.ALL;</a:t>
            </a:r>
            <a:endParaRPr lang="ko-KR" altLang="en-US" sz="2600">
              <a:latin typeface="Gill Sans MT" charset="0"/>
              <a:ea typeface="맑은 고딕" charset="0"/>
              <a:cs typeface="+mn-cs"/>
            </a:endParaRPr>
          </a:p>
          <a:p>
            <a:pPr marL="274320" indent="-274320" rtl="0" algn="l" fontAlgn="base" eaLnBrk="1" latinLnBrk="0" hangingPunct="1">
              <a:spcBef>
                <a:spcPts val="600"/>
              </a:spcBef>
              <a:spcAft>
                <a:spcPct val="0"/>
              </a:spcAft>
            </a:pPr>
            <a:endParaRPr lang="ko-KR" altLang="en-US" sz="2600">
              <a:latin typeface="Gill Sans MT" charset="0"/>
              <a:ea typeface="맑은 고딕" charset="0"/>
              <a:cs typeface="+mn-cs"/>
            </a:endParaRPr>
          </a:p>
          <a:p>
            <a:pPr marL="274320" indent="-274320" rtl="0" algn="l" fontAlgn="base" eaLnBrk="1" latinLnBrk="0" hangingPunct="1">
              <a:spcBef>
                <a:spcPts val="600"/>
              </a:spcBef>
              <a:spcAft>
                <a:spcPct val="0"/>
              </a:spcAft>
            </a:pPr>
            <a:r>
              <a:rPr lang="ko-KR" altLang="en-US" sz="2600">
                <a:latin typeface="Gill Sans MT" charset="0"/>
                <a:ea typeface="맑은 고딕" charset="0"/>
                <a:cs typeface="+mn-cs"/>
              </a:rPr>
              <a:t>ENTITY mp_EC2 IS PORT (</a:t>
            </a:r>
            <a:endParaRPr lang="ko-KR" altLang="en-US" sz="2600">
              <a:latin typeface="Gill Sans MT" charset="0"/>
              <a:ea typeface="맑은 고딕" charset="0"/>
              <a:cs typeface="+mn-cs"/>
            </a:endParaRPr>
          </a:p>
          <a:p>
            <a:pPr marL="274320" indent="-274320" rtl="0" algn="l" fontAlgn="base" eaLnBrk="1" latinLnBrk="0" hangingPunct="1">
              <a:spcBef>
                <a:spcPts val="600"/>
              </a:spcBef>
              <a:spcAft>
                <a:spcPct val="0"/>
              </a:spcAft>
            </a:pPr>
            <a:r>
              <a:rPr lang="ko-KR" altLang="en-US" sz="2600">
                <a:latin typeface="Gill Sans MT" charset="0"/>
                <a:ea typeface="맑은 고딕" charset="0"/>
                <a:cs typeface="+mn-cs"/>
              </a:rPr>
              <a:t>	clock, reset: IN STD_LOGIC;</a:t>
            </a:r>
            <a:endParaRPr lang="ko-KR" altLang="en-US" sz="2600">
              <a:latin typeface="Gill Sans MT" charset="0"/>
              <a:ea typeface="맑은 고딕" charset="0"/>
              <a:cs typeface="+mn-cs"/>
            </a:endParaRPr>
          </a:p>
          <a:p>
            <a:pPr marL="274320" indent="-274320" rtl="0" algn="l" fontAlgn="base" eaLnBrk="1" latinLnBrk="0" hangingPunct="1">
              <a:spcBef>
                <a:spcPts val="600"/>
              </a:spcBef>
              <a:spcAft>
                <a:spcPct val="0"/>
              </a:spcAft>
            </a:pPr>
            <a:r>
              <a:rPr lang="ko-KR" altLang="en-US" sz="2600">
                <a:latin typeface="Gill Sans MT" charset="0"/>
                <a:ea typeface="맑은 고딕" charset="0"/>
                <a:cs typeface="+mn-cs"/>
              </a:rPr>
              <a:t>	--enter: IN STD_LOGIC;</a:t>
            </a:r>
            <a:endParaRPr lang="ko-KR" altLang="en-US" sz="2600">
              <a:latin typeface="Gill Sans MT" charset="0"/>
              <a:ea typeface="맑은 고딕" charset="0"/>
              <a:cs typeface="+mn-cs"/>
            </a:endParaRPr>
          </a:p>
          <a:p>
            <a:pPr marL="274320" indent="-274320" rtl="0" algn="l" fontAlgn="base" eaLnBrk="1" latinLnBrk="0" hangingPunct="1">
              <a:spcBef>
                <a:spcPts val="600"/>
              </a:spcBef>
              <a:spcAft>
                <a:spcPct val="0"/>
              </a:spcAft>
            </a:pPr>
            <a:r>
              <a:rPr lang="ko-KR" altLang="en-US" sz="2600">
                <a:latin typeface="Gill Sans MT" charset="0"/>
                <a:ea typeface="맑은 고딕" charset="0"/>
                <a:cs typeface="+mn-cs"/>
              </a:rPr>
              <a:t>	-- data input</a:t>
            </a:r>
            <a:endParaRPr lang="ko-KR" altLang="en-US" sz="2600">
              <a:latin typeface="Gill Sans MT" charset="0"/>
              <a:ea typeface="맑은 고딕" charset="0"/>
              <a:cs typeface="+mn-cs"/>
            </a:endParaRPr>
          </a:p>
          <a:p>
            <a:pPr marL="274320" indent="-274320" rtl="0" algn="l" fontAlgn="base" eaLnBrk="1" latinLnBrk="0" hangingPunct="1">
              <a:spcBef>
                <a:spcPts val="600"/>
              </a:spcBef>
              <a:spcAft>
                <a:spcPct val="0"/>
              </a:spcAft>
            </a:pPr>
            <a:r>
              <a:rPr lang="ko-KR" altLang="en-US" sz="2600">
                <a:latin typeface="Gill Sans MT" charset="0"/>
                <a:ea typeface="맑은 고딕" charset="0"/>
                <a:cs typeface="+mn-cs"/>
              </a:rPr>
              <a:t>	input: IN STD_LOGIC_VECTOR(7 DOWNTO 0);</a:t>
            </a:r>
            <a:endParaRPr lang="ko-KR" altLang="en-US" sz="2600">
              <a:latin typeface="Gill Sans MT" charset="0"/>
              <a:ea typeface="맑은 고딕" charset="0"/>
              <a:cs typeface="+mn-cs"/>
            </a:endParaRPr>
          </a:p>
          <a:p>
            <a:pPr marL="274320" indent="-274320" rtl="0" algn="l" fontAlgn="base" eaLnBrk="1" latinLnBrk="0" hangingPunct="1">
              <a:spcBef>
                <a:spcPts val="600"/>
              </a:spcBef>
              <a:spcAft>
                <a:spcPct val="0"/>
              </a:spcAft>
            </a:pPr>
            <a:r>
              <a:rPr lang="ko-KR" altLang="en-US" sz="2600">
                <a:latin typeface="Gill Sans MT" charset="0"/>
                <a:ea typeface="맑은 고딕" charset="0"/>
                <a:cs typeface="+mn-cs"/>
              </a:rPr>
              <a:t>	-- data output</a:t>
            </a:r>
            <a:endParaRPr lang="ko-KR" altLang="en-US" sz="2600">
              <a:latin typeface="Gill Sans MT" charset="0"/>
              <a:ea typeface="맑은 고딕" charset="0"/>
              <a:cs typeface="+mn-cs"/>
            </a:endParaRPr>
          </a:p>
          <a:p>
            <a:pPr marL="274320" indent="-274320" rtl="0" algn="l" fontAlgn="base" eaLnBrk="1" latinLnBrk="0" hangingPunct="1">
              <a:spcBef>
                <a:spcPts val="600"/>
              </a:spcBef>
              <a:spcAft>
                <a:spcPct val="0"/>
              </a:spcAft>
            </a:pPr>
            <a:r>
              <a:rPr lang="ko-KR" altLang="en-US" sz="2600">
                <a:latin typeface="Gill Sans MT" charset="0"/>
                <a:ea typeface="맑은 고딕" charset="0"/>
                <a:cs typeface="+mn-cs"/>
              </a:rPr>
              <a:t>	output: OUT STD_LOGIC_VECTOR(7 DOWNTO 0));</a:t>
            </a:r>
            <a:endParaRPr lang="ko-KR" altLang="en-US" sz="2600">
              <a:latin typeface="Gill Sans MT" charset="0"/>
              <a:ea typeface="맑은 고딕" charset="0"/>
              <a:cs typeface="+mn-cs"/>
            </a:endParaRPr>
          </a:p>
          <a:p>
            <a:pPr marL="274320" indent="-274320" rtl="0" algn="l" fontAlgn="base" eaLnBrk="1" latinLnBrk="0" hangingPunct="1">
              <a:spcBef>
                <a:spcPts val="600"/>
              </a:spcBef>
              <a:spcAft>
                <a:spcPct val="0"/>
              </a:spcAft>
            </a:pPr>
            <a:r>
              <a:rPr lang="ko-KR" altLang="en-US" sz="2600">
                <a:latin typeface="Gill Sans MT" charset="0"/>
                <a:ea typeface="맑은 고딕" charset="0"/>
                <a:cs typeface="+mn-cs"/>
              </a:rPr>
              <a:t>	-- control outputs</a:t>
            </a:r>
            <a:endParaRPr lang="ko-KR" altLang="en-US" sz="2600">
              <a:latin typeface="Gill Sans MT" charset="0"/>
              <a:ea typeface="맑은 고딕" charset="0"/>
              <a:cs typeface="+mn-cs"/>
            </a:endParaRPr>
          </a:p>
          <a:p>
            <a:pPr marL="274320" indent="-274320" rtl="0" algn="l" fontAlgn="base" eaLnBrk="1" latinLnBrk="0" hangingPunct="1">
              <a:spcBef>
                <a:spcPts val="600"/>
              </a:spcBef>
              <a:spcAft>
                <a:spcPct val="0"/>
              </a:spcAft>
            </a:pPr>
            <a:r>
              <a:rPr lang="ko-KR" altLang="en-US" sz="2600">
                <a:latin typeface="Gill Sans MT" charset="0"/>
                <a:ea typeface="맑은 고딕" charset="0"/>
                <a:cs typeface="+mn-cs"/>
              </a:rPr>
              <a:t>	--halt: OUT STD_LOGIC);</a:t>
            </a:r>
            <a:endParaRPr lang="ko-KR" altLang="en-US" sz="2600">
              <a:latin typeface="Gill Sans MT" charset="0"/>
              <a:ea typeface="맑은 고딕" charset="0"/>
              <a:cs typeface="+mn-cs"/>
            </a:endParaRPr>
          </a:p>
          <a:p>
            <a:pPr marL="274320" indent="-274320" rtl="0" algn="l" fontAlgn="base" eaLnBrk="1" latinLnBrk="0" hangingPunct="1">
              <a:spcBef>
                <a:spcPts val="600"/>
              </a:spcBef>
              <a:spcAft>
                <a:spcPct val="0"/>
              </a:spcAft>
            </a:pPr>
            <a:r>
              <a:rPr lang="ko-KR" altLang="en-US" sz="2600">
                <a:latin typeface="Gill Sans MT" charset="0"/>
                <a:ea typeface="맑은 고딕" charset="0"/>
                <a:cs typeface="+mn-cs"/>
              </a:rPr>
              <a:t>END mp_EC2;</a:t>
            </a:r>
            <a:endParaRPr lang="ko-KR" altLang="en-US" sz="2600">
              <a:latin typeface="Gill Sans MT" charset="0"/>
              <a:ea typeface="맑은 고딕" charset="0"/>
              <a:cs typeface="+mn-cs"/>
            </a:endParaRPr>
          </a:p>
          <a:p>
            <a:pPr marL="274320" indent="-274320" rtl="0" algn="l" fontAlgn="base" eaLnBrk="1" latinLnBrk="0" hangingPunct="1">
              <a:spcBef>
                <a:spcPts val="600"/>
              </a:spcBef>
              <a:spcAft>
                <a:spcPct val="0"/>
              </a:spcAft>
            </a:pPr>
            <a:endParaRPr lang="ko-KR" altLang="en-US" sz="2600">
              <a:latin typeface="Gill Sans MT" charset="0"/>
              <a:ea typeface="맑은 고딕" charset="0"/>
              <a:cs typeface="+mn-cs"/>
            </a:endParaRPr>
          </a:p>
          <a:p>
            <a:pPr marL="274320" indent="-274320" rtl="0" algn="l" fontAlgn="base" eaLnBrk="1" latinLnBrk="0" hangingPunct="1">
              <a:spcBef>
                <a:spcPts val="600"/>
              </a:spcBef>
              <a:spcAft>
                <a:spcPct val="0"/>
              </a:spcAft>
            </a:pPr>
            <a:r>
              <a:rPr lang="ko-KR" altLang="en-US" sz="2600">
                <a:latin typeface="Gill Sans MT" charset="0"/>
                <a:ea typeface="맑은 고딕" charset="0"/>
                <a:cs typeface="+mn-cs"/>
              </a:rPr>
              <a:t>ARCHITECTURE FSMD OF mp_EC2 IS</a:t>
            </a:r>
            <a:endParaRPr lang="ko-KR" altLang="en-US" sz="2600">
              <a:latin typeface="Gill Sans MT" charset="0"/>
              <a:ea typeface="맑은 고딕" charset="0"/>
              <a:cs typeface="+mn-cs"/>
            </a:endParaRPr>
          </a:p>
          <a:p>
            <a:pPr marL="274320" indent="-274320" rtl="0" algn="l" fontAlgn="base" eaLnBrk="1" latinLnBrk="0" hangingPunct="1">
              <a:spcBef>
                <a:spcPts val="600"/>
              </a:spcBef>
              <a:spcAft>
                <a:spcPct val="0"/>
              </a:spcAft>
            </a:pPr>
            <a:r>
              <a:rPr lang="ko-KR" altLang="en-US" sz="2600">
                <a:latin typeface="Gill Sans MT" charset="0"/>
                <a:ea typeface="맑은 고딕" charset="0"/>
                <a:cs typeface="+mn-cs"/>
              </a:rPr>
              <a:t>	TYPE state_type IS (s_start,s_start2,s_start3,s_fetch,s_decode,s_decode2,s_decode3,s_load,s_store,s_store2,s_add,s_dec,s_input,s_output,s_jpm);</a:t>
            </a:r>
            <a:endParaRPr lang="ko-KR" altLang="en-US" sz="2600">
              <a:latin typeface="Gill Sans MT" charset="0"/>
              <a:ea typeface="맑은 고딕" charset="0"/>
              <a:cs typeface="+mn-cs"/>
            </a:endParaRPr>
          </a:p>
          <a:p>
            <a:pPr marL="274320" indent="-274320" rtl="0" algn="l" fontAlgn="base" eaLnBrk="1" latinLnBrk="0" hangingPunct="1">
              <a:spcBef>
                <a:spcPts val="600"/>
              </a:spcBef>
              <a:spcAft>
                <a:spcPct val="0"/>
              </a:spcAft>
            </a:pPr>
            <a:r>
              <a:rPr lang="ko-KR" altLang="en-US" sz="2600">
                <a:latin typeface="Gill Sans MT" charset="0"/>
                <a:ea typeface="맑은 고딕" charset="0"/>
                <a:cs typeface="+mn-cs"/>
              </a:rPr>
              <a:t>	SIGNAL state: state_type;					-- states</a:t>
            </a:r>
            <a:endParaRPr lang="ko-KR" altLang="en-US" sz="2600">
              <a:latin typeface="Gill Sans MT" charset="0"/>
              <a:ea typeface="맑은 고딕" charset="0"/>
              <a:cs typeface="+mn-cs"/>
            </a:endParaRPr>
          </a:p>
          <a:p>
            <a:pPr marL="274320" indent="-274320" rtl="0" algn="l" fontAlgn="base" eaLnBrk="1" latinLnBrk="0" hangingPunct="1">
              <a:spcBef>
                <a:spcPts val="600"/>
              </a:spcBef>
              <a:spcAft>
                <a:spcPct val="0"/>
              </a:spcAft>
            </a:pPr>
            <a:r>
              <a:rPr lang="ko-KR" altLang="en-US" sz="2600">
                <a:latin typeface="Gill Sans MT" charset="0"/>
                <a:ea typeface="맑은 고딕" charset="0"/>
                <a:cs typeface="+mn-cs"/>
              </a:rPr>
              <a:t>	SIGNAL IR: STD_LOGIC_VECTOR(7 DOWNTO 0);	-- Instruction register</a:t>
            </a:r>
            <a:endParaRPr lang="ko-KR" altLang="en-US" sz="2600">
              <a:latin typeface="Gill Sans MT" charset="0"/>
              <a:ea typeface="맑은 고딕" charset="0"/>
              <a:cs typeface="+mn-cs"/>
            </a:endParaRPr>
          </a:p>
          <a:p>
            <a:pPr marL="274320" indent="-274320" rtl="0" algn="l" fontAlgn="base" eaLnBrk="1" latinLnBrk="0" hangingPunct="1">
              <a:spcBef>
                <a:spcPts val="600"/>
              </a:spcBef>
              <a:spcAft>
                <a:spcPct val="0"/>
              </a:spcAft>
            </a:pPr>
            <a:r>
              <a:rPr lang="ko-KR" altLang="en-US" sz="2600">
                <a:latin typeface="Gill Sans MT" charset="0"/>
                <a:ea typeface="맑은 고딕" charset="0"/>
                <a:cs typeface="+mn-cs"/>
              </a:rPr>
              <a:t>	SIGNAL PC: STD_LOGIC_VECTOR(4 DOWNTO 0);	-- Program counter</a:t>
            </a:r>
            <a:endParaRPr lang="ko-KR" altLang="en-US" sz="2600">
              <a:latin typeface="Gill Sans MT" charset="0"/>
              <a:ea typeface="맑은 고딕" charset="0"/>
              <a:cs typeface="+mn-cs"/>
            </a:endParaRPr>
          </a:p>
          <a:p>
            <a:pPr marL="274320" indent="-274320" rtl="0" algn="l" fontAlgn="base" eaLnBrk="1" latinLnBrk="0" hangingPunct="1">
              <a:spcBef>
                <a:spcPts val="600"/>
              </a:spcBef>
              <a:spcAft>
                <a:spcPct val="0"/>
              </a:spcAft>
            </a:pPr>
            <a:r>
              <a:rPr lang="ko-KR" altLang="en-US" sz="2600">
                <a:latin typeface="Gill Sans MT" charset="0"/>
                <a:ea typeface="맑은 고딕" charset="0"/>
                <a:cs typeface="+mn-cs"/>
              </a:rPr>
              <a:t>	SIGNAL A:  STD_LOGIC_VECTOR(7 DOWNTO 0);	-- Accumulator</a:t>
            </a:r>
            <a:endParaRPr lang="ko-KR" altLang="en-US" sz="2600">
              <a:latin typeface="Gill Sans MT" charset="0"/>
              <a:ea typeface="맑은 고딕" charset="0"/>
              <a:cs typeface="+mn-cs"/>
            </a:endParaRPr>
          </a:p>
          <a:p>
            <a:pPr marL="274320" indent="-274320" rtl="0" algn="l" fontAlgn="base" eaLnBrk="1" latinLnBrk="0" hangingPunct="1">
              <a:spcBef>
                <a:spcPts val="600"/>
              </a:spcBef>
              <a:spcAft>
                <a:spcPct val="0"/>
              </a:spcAft>
            </a:pPr>
            <a:r>
              <a:rPr lang="ko-KR" altLang="en-US" sz="2600">
                <a:latin typeface="Gill Sans MT" charset="0"/>
                <a:ea typeface="맑은 고딕" charset="0"/>
                <a:cs typeface="+mn-cs"/>
              </a:rPr>
              <a:t>	SIGNAL memory_address:  STD_LOGIC_VECTOR(4 DOWNTO 0);	-- memory address</a:t>
            </a:r>
            <a:endParaRPr lang="ko-KR" altLang="en-US" sz="2600">
              <a:latin typeface="Gill Sans MT" charset="0"/>
              <a:ea typeface="맑은 고딕" charset="0"/>
              <a:cs typeface="+mn-cs"/>
            </a:endParaRPr>
          </a:p>
          <a:p>
            <a:pPr marL="274320" indent="-274320" rtl="0" algn="l" fontAlgn="base" eaLnBrk="1" latinLnBrk="0" hangingPunct="1">
              <a:spcBef>
                <a:spcPts val="600"/>
              </a:spcBef>
              <a:spcAft>
                <a:spcPct val="0"/>
              </a:spcAft>
            </a:pPr>
            <a:r>
              <a:rPr lang="ko-KR" altLang="en-US" sz="2600">
                <a:latin typeface="Gill Sans MT" charset="0"/>
                <a:ea typeface="맑은 고딕" charset="0"/>
                <a:cs typeface="+mn-cs"/>
              </a:rPr>
              <a:t>	SIGNAL memory_data:  STD_LOGIC_VECTOR(7 DOWNTO 0);	-- memory data input</a:t>
            </a:r>
            <a:endParaRPr lang="ko-KR" altLang="en-US" sz="2600">
              <a:latin typeface="Gill Sans MT" charset="0"/>
              <a:ea typeface="맑은 고딕" charset="0"/>
              <a:cs typeface="+mn-cs"/>
            </a:endParaRPr>
          </a:p>
          <a:p>
            <a:pPr marL="274320" indent="-274320" rtl="0" algn="l" fontAlgn="base" eaLnBrk="1" latinLnBrk="0" hangingPunct="1">
              <a:spcBef>
                <a:spcPts val="600"/>
              </a:spcBef>
              <a:spcAft>
                <a:spcPct val="0"/>
              </a:spcAft>
            </a:pPr>
            <a:r>
              <a:rPr lang="ko-KR" altLang="en-US" sz="2600">
                <a:latin typeface="Gill Sans MT" charset="0"/>
                <a:ea typeface="맑은 고딕" charset="0"/>
                <a:cs typeface="+mn-cs"/>
              </a:rPr>
              <a:t>	SIGNAL MemWr: STD_LOGIC;</a:t>
            </a:r>
            <a:endParaRPr lang="ko-KR" altLang="en-US" sz="2600">
              <a:latin typeface="Gill Sans MT" charset="0"/>
              <a:ea typeface="맑은 고딕" charset="0"/>
              <a:cs typeface="+mn-cs"/>
            </a:endParaRPr>
          </a:p>
          <a:p>
            <a:pPr marL="274320" indent="-274320" rtl="0" algn="l" fontAlgn="base" eaLnBrk="1" latinLnBrk="0" hangingPunct="1">
              <a:spcBef>
                <a:spcPts val="600"/>
              </a:spcBef>
              <a:spcAft>
                <a:spcPct val="0"/>
              </a:spcAft>
            </a:pPr>
            <a:endParaRPr lang="ko-KR" altLang="en-US" sz="2600">
              <a:latin typeface="Gill Sans MT" charset="0"/>
              <a:ea typeface="맑은 고딕" charset="0"/>
              <a:cs typeface="+mn-cs"/>
            </a:endParaRPr>
          </a:p>
          <a:p>
            <a:pPr marL="274320" indent="-274320" rtl="0" algn="l" fontAlgn="base" eaLnBrk="1" latinLnBrk="0" hangingPunct="1">
              <a:spcBef>
                <a:spcPts val="600"/>
              </a:spcBef>
              <a:spcAft>
                <a:spcPct val="0"/>
              </a:spcAft>
            </a:pPr>
            <a:r>
              <a:rPr lang="ko-KR" altLang="en-US" sz="2600">
                <a:latin typeface="Gill Sans MT" charset="0"/>
                <a:ea typeface="맑은 고딕" charset="0"/>
                <a:cs typeface="+mn-cs"/>
              </a:rPr>
              <a:t>BE</a:t>
            </a:r>
            <a:endParaRPr lang="ko-KR" altLang="en-US" sz="2600">
              <a:latin typeface="Gill Sans MT" charset="0"/>
              <a:ea typeface="맑은 고딕" charset="0"/>
              <a:cs typeface="+mn-cs"/>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txBox="1">
            <a:spLocks/>
          </p:cNvSpPr>
          <p:nvPr>
            <p:ph type="title"/>
          </p:nvPr>
        </p:nvSpPr>
        <p:spPr>
          <a:xfrm rot="0">
            <a:off x="495300" y="152400"/>
            <a:ext cx="8916035" cy="991235"/>
          </a:xfrm>
          <a:prstGeom prst="rect"/>
        </p:spPr>
        <p:txBody>
          <a:bodyPr wrap="square" lIns="91440" tIns="45720" rIns="91440" bIns="45720" numCol="1" vert="horz" anchor="b">
            <a:normAutofit fontScale="100000" lnSpcReduction="0"/>
          </a:bodyPr>
          <a:lstStyle/>
          <a:p>
            <a:pPr marL="0" indent="0" latinLnBrk="0">
              <a:buFontTx/>
              <a:buNone/>
            </a:pPr>
            <a:r>
              <a:rPr lang="en-US" altLang="ko-KR" sz="3200">
                <a:latin typeface="Bookman Old Style" charset="0"/>
                <a:ea typeface="돋움" charset="0"/>
                <a:cs typeface="+mj-cs"/>
              </a:rPr>
              <a:t>Lab 11 code 2</a:t>
            </a:r>
            <a:endParaRPr lang="ko-KR" altLang="en-US" sz="3200">
              <a:latin typeface="Bookman Old Style" charset="0"/>
              <a:ea typeface="돋움" charset="0"/>
              <a:cs typeface="+mj-cs"/>
            </a:endParaRPr>
          </a:p>
        </p:txBody>
      </p:sp>
      <p:sp>
        <p:nvSpPr>
          <p:cNvPr id="3" name="슬라이드 번호 개체 틀 2"/>
          <p:cNvSpPr txBox="1">
            <a:spLocks/>
          </p:cNvSpPr>
          <p:nvPr>
            <p:ph type="sldNum" idx="12"/>
          </p:nvPr>
        </p:nvSpPr>
        <p:spPr>
          <a:xfrm rot="0">
            <a:off x="663575" y="6356350"/>
            <a:ext cx="2146935" cy="366395"/>
          </a:xfrm>
          <a:prstGeom prst="rect"/>
        </p:spPr>
        <p:txBody>
          <a:bodyPr wrap="square" lIns="91440" tIns="45720" rIns="91440" bIns="45720" numCol="1" vert="horz" anchor="t">
            <a:noAutofit/>
          </a:bodyPr>
          <a:lstStyle/>
          <a:p>
            <a:pPr marL="0" indent="0" latinLnBrk="0">
              <a:buFontTx/>
              <a:buNone/>
              <a:defRPr/>
            </a:pPr>
            <a:fld id="{B9320F77-B9A0-41C5-862A-B4B631284C64}" type="slidenum">
              <a:rPr lang="en-US" altLang="ko-KR" sz="1400">
                <a:latin typeface="Gill Sans MT" charset="0"/>
                <a:ea typeface="맑은 고딕" charset="0"/>
                <a:cs typeface="+mn-cs"/>
              </a:rPr>
              <a:t>5</a:t>
            </a:fld>
            <a:endParaRPr lang="ko-KR" altLang="en-US" sz="1400">
              <a:latin typeface="Gill Sans MT" charset="0"/>
              <a:ea typeface="맑은 고딕" charset="0"/>
              <a:cs typeface="+mn-cs"/>
            </a:endParaRPr>
          </a:p>
        </p:txBody>
      </p:sp>
      <p:sp>
        <p:nvSpPr>
          <p:cNvPr id="4" name="내용 개체 틀 7"/>
          <p:cNvSpPr txBox="1">
            <a:spLocks/>
          </p:cNvSpPr>
          <p:nvPr>
            <p:ph type="obj" idx="1"/>
          </p:nvPr>
        </p:nvSpPr>
        <p:spPr>
          <a:xfrm rot="0">
            <a:off x="368300" y="1490345"/>
            <a:ext cx="8916035" cy="4938395"/>
          </a:xfrm>
          <a:prstGeom prst="rect"/>
        </p:spPr>
        <p:txBody>
          <a:bodyPr wrap="square" lIns="91440" tIns="45720" rIns="91440" bIns="45720" numCol="1" vert="horz" anchor="t">
            <a:normAutofit fontScale="62500" lnSpcReduction="20000"/>
          </a:bodyPr>
          <a:lstStyle/>
          <a:p>
            <a:pPr marL="274320" indent="-274320" eaLnBrk="1" latinLnBrk="0" hangingPunct="1">
              <a:buSzPct val="76000"/>
              <a:buFont typeface="Wingdings 3"/>
              <a:buChar char="}"/>
            </a:pPr>
            <a:r>
              <a:rPr lang="ko-KR" altLang="en-US" sz="2600">
                <a:latin typeface="Gill Sans MT" charset="0"/>
                <a:ea typeface="맑은 고딕" charset="0"/>
                <a:cs typeface="+mn-cs"/>
              </a:rPr>
              <a:t>GIN</a:t>
            </a:r>
            <a:endParaRPr lang="ko-KR" altLang="en-US" sz="2600">
              <a:latin typeface="Gill Sans MT" charset="0"/>
              <a:ea typeface="맑은 고딕" charset="0"/>
              <a:cs typeface="+mn-cs"/>
            </a:endParaRPr>
          </a:p>
          <a:p>
            <a:pPr marL="274320" indent="-274320" rtl="0" algn="l" fontAlgn="base" eaLnBrk="1" latinLnBrk="0" hangingPunct="1">
              <a:spcBef>
                <a:spcPts val="600"/>
              </a:spcBef>
              <a:spcAft>
                <a:spcPct val="0"/>
              </a:spcAft>
            </a:pPr>
            <a:r>
              <a:rPr lang="ko-KR" altLang="en-US" sz="2600">
                <a:latin typeface="Gill Sans MT" charset="0"/>
                <a:ea typeface="맑은 고딕" charset="0"/>
                <a:cs typeface="+mn-cs"/>
              </a:rPr>
              <a:t>	memory: lpm_ram_dq	-- 32 locations x 8 bits wide asynchronous memory</a:t>
            </a:r>
            <a:endParaRPr lang="ko-KR" altLang="en-US" sz="2600">
              <a:latin typeface="Gill Sans MT" charset="0"/>
              <a:ea typeface="맑은 고딕" charset="0"/>
              <a:cs typeface="+mn-cs"/>
            </a:endParaRPr>
          </a:p>
          <a:p>
            <a:pPr marL="274320" indent="-274320" rtl="0" algn="l" fontAlgn="base" eaLnBrk="1" latinLnBrk="0" hangingPunct="1">
              <a:spcBef>
                <a:spcPts val="600"/>
              </a:spcBef>
              <a:spcAft>
                <a:spcPct val="0"/>
              </a:spcAft>
            </a:pPr>
            <a:r>
              <a:rPr lang="ko-KR" altLang="en-US" sz="2600">
                <a:latin typeface="Gill Sans MT" charset="0"/>
                <a:ea typeface="맑은 고딕" charset="0"/>
                <a:cs typeface="+mn-cs"/>
              </a:rPr>
              <a:t>		GENERIC MAP (</a:t>
            </a:r>
            <a:endParaRPr lang="ko-KR" altLang="en-US" sz="2600">
              <a:latin typeface="Gill Sans MT" charset="0"/>
              <a:ea typeface="맑은 고딕" charset="0"/>
              <a:cs typeface="+mn-cs"/>
            </a:endParaRPr>
          </a:p>
          <a:p>
            <a:pPr marL="274320" indent="-274320" rtl="0" algn="l" fontAlgn="base" eaLnBrk="1" latinLnBrk="0" hangingPunct="1">
              <a:spcBef>
                <a:spcPts val="600"/>
              </a:spcBef>
              <a:spcAft>
                <a:spcPct val="0"/>
              </a:spcAft>
            </a:pPr>
            <a:r>
              <a:rPr lang="ko-KR" altLang="en-US" sz="2600">
                <a:latin typeface="Gill Sans MT" charset="0"/>
                <a:ea typeface="맑은 고딕" charset="0"/>
                <a:cs typeface="+mn-cs"/>
              </a:rPr>
              <a:t>			lpm_widthad	=&gt; 5,</a:t>
            </a:r>
            <a:endParaRPr lang="ko-KR" altLang="en-US" sz="2600">
              <a:latin typeface="Gill Sans MT" charset="0"/>
              <a:ea typeface="맑은 고딕" charset="0"/>
              <a:cs typeface="+mn-cs"/>
            </a:endParaRPr>
          </a:p>
          <a:p>
            <a:pPr marL="274320" indent="-274320" rtl="0" algn="l" fontAlgn="base" eaLnBrk="1" latinLnBrk="0" hangingPunct="1">
              <a:spcBef>
                <a:spcPts val="600"/>
              </a:spcBef>
              <a:spcAft>
                <a:spcPct val="0"/>
              </a:spcAft>
            </a:pPr>
            <a:r>
              <a:rPr lang="ko-KR" altLang="en-US" sz="2600">
                <a:latin typeface="Gill Sans MT" charset="0"/>
                <a:ea typeface="맑은 고딕" charset="0"/>
                <a:cs typeface="+mn-cs"/>
              </a:rPr>
              <a:t>			lpm_outdata	=&gt; "REGISTERED", -- jj</a:t>
            </a:r>
            <a:endParaRPr lang="ko-KR" altLang="en-US" sz="2600">
              <a:latin typeface="Gill Sans MT" charset="0"/>
              <a:ea typeface="맑은 고딕" charset="0"/>
              <a:cs typeface="+mn-cs"/>
            </a:endParaRPr>
          </a:p>
          <a:p>
            <a:pPr marL="274320" indent="-274320" rtl="0" algn="l" fontAlgn="base" eaLnBrk="1" latinLnBrk="0" hangingPunct="1">
              <a:spcBef>
                <a:spcPts val="600"/>
              </a:spcBef>
              <a:spcAft>
                <a:spcPct val="0"/>
              </a:spcAft>
            </a:pPr>
            <a:r>
              <a:rPr lang="ko-KR" altLang="en-US" sz="2600">
                <a:latin typeface="Gill Sans MT" charset="0"/>
                <a:ea typeface="맑은 고딕" charset="0"/>
                <a:cs typeface="+mn-cs"/>
              </a:rPr>
              <a:t>			lpm_indata	=&gt; "REGISTERED", -- jj</a:t>
            </a:r>
            <a:endParaRPr lang="ko-KR" altLang="en-US" sz="2600">
              <a:latin typeface="Gill Sans MT" charset="0"/>
              <a:ea typeface="맑은 고딕" charset="0"/>
              <a:cs typeface="+mn-cs"/>
            </a:endParaRPr>
          </a:p>
          <a:p>
            <a:pPr marL="274320" indent="-274320" rtl="0" algn="l" fontAlgn="base" eaLnBrk="1" latinLnBrk="0" hangingPunct="1">
              <a:spcBef>
                <a:spcPts val="600"/>
              </a:spcBef>
              <a:spcAft>
                <a:spcPct val="0"/>
              </a:spcAft>
            </a:pPr>
            <a:r>
              <a:rPr lang="ko-KR" altLang="en-US" sz="2600">
                <a:latin typeface="Gill Sans MT" charset="0"/>
                <a:ea typeface="맑은 고딕" charset="0"/>
                <a:cs typeface="+mn-cs"/>
              </a:rPr>
              <a:t>			lpm_numwords =&gt; 32,  -- jj</a:t>
            </a:r>
            <a:endParaRPr lang="ko-KR" altLang="en-US" sz="2600">
              <a:latin typeface="Gill Sans MT" charset="0"/>
              <a:ea typeface="맑은 고딕" charset="0"/>
              <a:cs typeface="+mn-cs"/>
            </a:endParaRPr>
          </a:p>
          <a:p>
            <a:pPr marL="274320" indent="-274320" rtl="0" algn="l" fontAlgn="base" eaLnBrk="1" latinLnBrk="0" hangingPunct="1">
              <a:spcBef>
                <a:spcPts val="600"/>
              </a:spcBef>
              <a:spcAft>
                <a:spcPct val="0"/>
              </a:spcAft>
            </a:pPr>
            <a:r>
              <a:rPr lang="ko-KR" altLang="en-US" sz="2600">
                <a:latin typeface="Gill Sans MT" charset="0"/>
                <a:ea typeface="맑은 고딕" charset="0"/>
                <a:cs typeface="+mn-cs"/>
              </a:rPr>
              <a:t>			lpm_address_control =&gt; "REGISTERED", -- jj</a:t>
            </a:r>
            <a:endParaRPr lang="ko-KR" altLang="en-US" sz="2600">
              <a:latin typeface="Gill Sans MT" charset="0"/>
              <a:ea typeface="맑은 고딕" charset="0"/>
              <a:cs typeface="+mn-cs"/>
            </a:endParaRPr>
          </a:p>
          <a:p>
            <a:pPr marL="274320" indent="-274320" rtl="0" algn="l" fontAlgn="base" eaLnBrk="1" latinLnBrk="0" hangingPunct="1">
              <a:spcBef>
                <a:spcPts val="600"/>
              </a:spcBef>
              <a:spcAft>
                <a:spcPct val="0"/>
              </a:spcAft>
            </a:pPr>
            <a:r>
              <a:rPr lang="ko-KR" altLang="en-US" sz="2600">
                <a:latin typeface="Gill Sans MT" charset="0"/>
                <a:ea typeface="맑은 고딕" charset="0"/>
                <a:cs typeface="+mn-cs"/>
              </a:rPr>
              <a:t>			lpm_file	=&gt; "program_EC2.mif", -- fill ram with content of file program.mif</a:t>
            </a:r>
            <a:endParaRPr lang="ko-KR" altLang="en-US" sz="2600">
              <a:latin typeface="Gill Sans MT" charset="0"/>
              <a:ea typeface="맑은 고딕" charset="0"/>
              <a:cs typeface="+mn-cs"/>
            </a:endParaRPr>
          </a:p>
          <a:p>
            <a:pPr marL="274320" indent="-274320" rtl="0" algn="l" fontAlgn="base" eaLnBrk="1" latinLnBrk="0" hangingPunct="1">
              <a:spcBef>
                <a:spcPts val="600"/>
              </a:spcBef>
              <a:spcAft>
                <a:spcPct val="0"/>
              </a:spcAft>
            </a:pPr>
            <a:r>
              <a:rPr lang="ko-KR" altLang="en-US" sz="2600">
                <a:latin typeface="Gill Sans MT" charset="0"/>
                <a:ea typeface="맑은 고딕" charset="0"/>
                <a:cs typeface="+mn-cs"/>
              </a:rPr>
              <a:t>			lpm_width	=&gt; 8)</a:t>
            </a:r>
            <a:endParaRPr lang="ko-KR" altLang="en-US" sz="2600">
              <a:latin typeface="Gill Sans MT" charset="0"/>
              <a:ea typeface="맑은 고딕" charset="0"/>
              <a:cs typeface="+mn-cs"/>
            </a:endParaRPr>
          </a:p>
          <a:p>
            <a:pPr marL="274320" indent="-274320" rtl="0" algn="l" fontAlgn="base" eaLnBrk="1" latinLnBrk="0" hangingPunct="1">
              <a:spcBef>
                <a:spcPts val="600"/>
              </a:spcBef>
              <a:spcAft>
                <a:spcPct val="0"/>
              </a:spcAft>
            </a:pPr>
            <a:r>
              <a:rPr lang="ko-KR" altLang="en-US" sz="2600">
                <a:latin typeface="Gill Sans MT" charset="0"/>
                <a:ea typeface="맑은 고딕" charset="0"/>
                <a:cs typeface="+mn-cs"/>
              </a:rPr>
              <a:t>		PORT MAP (</a:t>
            </a:r>
            <a:endParaRPr lang="ko-KR" altLang="en-US" sz="2600">
              <a:latin typeface="Gill Sans MT" charset="0"/>
              <a:ea typeface="맑은 고딕" charset="0"/>
              <a:cs typeface="+mn-cs"/>
            </a:endParaRPr>
          </a:p>
          <a:p>
            <a:pPr marL="274320" indent="-274320" rtl="0" algn="l" fontAlgn="base" eaLnBrk="1" latinLnBrk="0" hangingPunct="1">
              <a:spcBef>
                <a:spcPts val="600"/>
              </a:spcBef>
              <a:spcAft>
                <a:spcPct val="0"/>
              </a:spcAft>
            </a:pPr>
            <a:r>
              <a:rPr lang="ko-KR" altLang="en-US" sz="2600">
                <a:latin typeface="Gill Sans MT" charset="0"/>
                <a:ea typeface="맑은 고딕" charset="0"/>
                <a:cs typeface="+mn-cs"/>
              </a:rPr>
              <a:t>			data		=&gt; A,</a:t>
            </a:r>
            <a:endParaRPr lang="ko-KR" altLang="en-US" sz="2600">
              <a:latin typeface="Gill Sans MT" charset="0"/>
              <a:ea typeface="맑은 고딕" charset="0"/>
              <a:cs typeface="+mn-cs"/>
            </a:endParaRPr>
          </a:p>
          <a:p>
            <a:pPr marL="274320" indent="-274320" rtl="0" algn="l" fontAlgn="base" eaLnBrk="1" latinLnBrk="0" hangingPunct="1">
              <a:spcBef>
                <a:spcPts val="600"/>
              </a:spcBef>
              <a:spcAft>
                <a:spcPct val="0"/>
              </a:spcAft>
            </a:pPr>
            <a:r>
              <a:rPr lang="ko-KR" altLang="en-US" sz="2600">
                <a:latin typeface="Gill Sans MT" charset="0"/>
                <a:ea typeface="맑은 고딕" charset="0"/>
                <a:cs typeface="+mn-cs"/>
              </a:rPr>
              <a:t>			address		=&gt; memory_address,</a:t>
            </a:r>
            <a:endParaRPr lang="ko-KR" altLang="en-US" sz="2600">
              <a:latin typeface="Gill Sans MT" charset="0"/>
              <a:ea typeface="맑은 고딕" charset="0"/>
              <a:cs typeface="+mn-cs"/>
            </a:endParaRPr>
          </a:p>
          <a:p>
            <a:pPr marL="274320" indent="-274320" rtl="0" algn="l" fontAlgn="base" eaLnBrk="1" latinLnBrk="0" hangingPunct="1">
              <a:spcBef>
                <a:spcPts val="600"/>
              </a:spcBef>
              <a:spcAft>
                <a:spcPct val="0"/>
              </a:spcAft>
            </a:pPr>
            <a:r>
              <a:rPr lang="ko-KR" altLang="en-US" sz="2600">
                <a:latin typeface="Gill Sans MT" charset="0"/>
                <a:ea typeface="맑은 고딕" charset="0"/>
                <a:cs typeface="+mn-cs"/>
              </a:rPr>
              <a:t>			inclock =&gt; clock,  -- added jj</a:t>
            </a:r>
            <a:endParaRPr lang="ko-KR" altLang="en-US" sz="2600">
              <a:latin typeface="Gill Sans MT" charset="0"/>
              <a:ea typeface="맑은 고딕" charset="0"/>
              <a:cs typeface="+mn-cs"/>
            </a:endParaRPr>
          </a:p>
          <a:p>
            <a:pPr marL="274320" indent="-274320" rtl="0" algn="l" fontAlgn="base" eaLnBrk="1" latinLnBrk="0" hangingPunct="1">
              <a:spcBef>
                <a:spcPts val="600"/>
              </a:spcBef>
              <a:spcAft>
                <a:spcPct val="0"/>
              </a:spcAft>
            </a:pPr>
            <a:r>
              <a:rPr lang="ko-KR" altLang="en-US" sz="2600">
                <a:latin typeface="Gill Sans MT" charset="0"/>
                <a:ea typeface="맑은 고딕" charset="0"/>
                <a:cs typeface="+mn-cs"/>
              </a:rPr>
              <a:t>			outclock =&gt; clock, -- jj</a:t>
            </a:r>
            <a:endParaRPr lang="ko-KR" altLang="en-US" sz="2600">
              <a:latin typeface="Gill Sans MT" charset="0"/>
              <a:ea typeface="맑은 고딕" charset="0"/>
              <a:cs typeface="+mn-cs"/>
            </a:endParaRPr>
          </a:p>
          <a:p>
            <a:pPr marL="274320" indent="-274320" rtl="0" algn="l" fontAlgn="base" eaLnBrk="1" latinLnBrk="0" hangingPunct="1">
              <a:spcBef>
                <a:spcPts val="600"/>
              </a:spcBef>
              <a:spcAft>
                <a:spcPct val="0"/>
              </a:spcAft>
            </a:pPr>
            <a:r>
              <a:rPr lang="ko-KR" altLang="en-US" sz="2600">
                <a:latin typeface="Gill Sans MT" charset="0"/>
                <a:ea typeface="맑은 고딕" charset="0"/>
                <a:cs typeface="+mn-cs"/>
              </a:rPr>
              <a:t>			we			=&gt; MemWr,</a:t>
            </a:r>
            <a:endParaRPr lang="ko-KR" altLang="en-US" sz="2600">
              <a:latin typeface="Gill Sans MT" charset="0"/>
              <a:ea typeface="맑은 고딕" charset="0"/>
              <a:cs typeface="+mn-cs"/>
            </a:endParaRPr>
          </a:p>
          <a:p>
            <a:pPr marL="274320" indent="-274320" rtl="0" algn="l" fontAlgn="base" eaLnBrk="1" latinLnBrk="0" hangingPunct="1">
              <a:spcBef>
                <a:spcPts val="600"/>
              </a:spcBef>
              <a:spcAft>
                <a:spcPct val="0"/>
              </a:spcAft>
            </a:pPr>
            <a:r>
              <a:rPr lang="ko-KR" altLang="en-US" sz="2600">
                <a:latin typeface="Gill Sans MT" charset="0"/>
                <a:ea typeface="맑은 고딕" charset="0"/>
                <a:cs typeface="+mn-cs"/>
              </a:rPr>
              <a:t>			q			=&gt; memory_data);</a:t>
            </a:r>
            <a:endParaRPr lang="ko-KR" altLang="en-US" sz="2600">
              <a:latin typeface="Gill Sans MT" charset="0"/>
              <a:ea typeface="맑은 고딕" charset="0"/>
              <a:cs typeface="+mn-cs"/>
            </a:endParaRPr>
          </a:p>
          <a:p>
            <a:pPr marL="274320" indent="-274320" rtl="0" algn="l" fontAlgn="base" eaLnBrk="1" latinLnBrk="0" hangingPunct="1">
              <a:spcBef>
                <a:spcPts val="600"/>
              </a:spcBef>
              <a:spcAft>
                <a:spcPct val="0"/>
              </a:spcAft>
              <a:buFont typeface="Wingdings 3"/>
              <a:buChar char="}"/>
            </a:pPr>
            <a:endParaRPr lang="ko-KR" altLang="en-US"/>
          </a:p>
          <a:p>
            <a:pPr marL="274320" indent="-274320" eaLnBrk="1" latinLnBrk="0" hangingPunct="1"/>
            <a:endParaRPr lang="ko-KR" altLang="en-US" sz="2600">
              <a:latin typeface="Gill Sans MT" charset="0"/>
              <a:ea typeface="맑은 고딕" charset="0"/>
              <a:cs typeface="+mn-cs"/>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txBox="1">
            <a:spLocks/>
          </p:cNvSpPr>
          <p:nvPr>
            <p:ph type="title"/>
          </p:nvPr>
        </p:nvSpPr>
        <p:spPr>
          <a:xfrm rot="0">
            <a:off x="495300" y="152400"/>
            <a:ext cx="8916035" cy="991235"/>
          </a:xfrm>
          <a:prstGeom prst="rect"/>
        </p:spPr>
        <p:txBody>
          <a:bodyPr wrap="square" lIns="91440" tIns="45720" rIns="91440" bIns="45720" numCol="1" vert="horz" anchor="b">
            <a:normAutofit fontScale="100000" lnSpcReduction="0"/>
          </a:bodyPr>
          <a:lstStyle/>
          <a:p>
            <a:pPr marL="0" indent="0" latinLnBrk="0">
              <a:buFontTx/>
              <a:buNone/>
            </a:pPr>
            <a:r>
              <a:rPr lang="en-US" altLang="ko-KR" sz="3200">
                <a:latin typeface="Bookman Old Style" charset="0"/>
                <a:ea typeface="돋움" charset="0"/>
                <a:cs typeface="+mj-cs"/>
              </a:rPr>
              <a:t>Lab 11 code 3</a:t>
            </a:r>
            <a:endParaRPr lang="ko-KR" altLang="en-US" sz="3200">
              <a:latin typeface="Bookman Old Style" charset="0"/>
              <a:ea typeface="돋움" charset="0"/>
              <a:cs typeface="+mj-cs"/>
            </a:endParaRPr>
          </a:p>
        </p:txBody>
      </p:sp>
      <p:sp>
        <p:nvSpPr>
          <p:cNvPr id="3" name="슬라이드 번호 개체 틀 2"/>
          <p:cNvSpPr txBox="1">
            <a:spLocks/>
          </p:cNvSpPr>
          <p:nvPr>
            <p:ph type="sldNum" idx="12"/>
          </p:nvPr>
        </p:nvSpPr>
        <p:spPr>
          <a:xfrm rot="0">
            <a:off x="663575" y="6356350"/>
            <a:ext cx="2146935" cy="366395"/>
          </a:xfrm>
          <a:prstGeom prst="rect"/>
        </p:spPr>
        <p:txBody>
          <a:bodyPr wrap="square" lIns="91440" tIns="45720" rIns="91440" bIns="45720" numCol="1" vert="horz" anchor="t">
            <a:noAutofit/>
          </a:bodyPr>
          <a:lstStyle/>
          <a:p>
            <a:pPr marL="0" indent="0" latinLnBrk="0">
              <a:buFontTx/>
              <a:buNone/>
              <a:defRPr/>
            </a:pPr>
            <a:fld id="{B9320F77-B9A0-41C5-862A-B4B631284C64}" type="slidenum">
              <a:rPr lang="en-US" altLang="ko-KR" sz="1400">
                <a:latin typeface="Gill Sans MT" charset="0"/>
                <a:ea typeface="맑은 고딕" charset="0"/>
                <a:cs typeface="+mn-cs"/>
              </a:rPr>
              <a:t>6</a:t>
            </a:fld>
            <a:endParaRPr lang="ko-KR" altLang="en-US" sz="1400">
              <a:latin typeface="Gill Sans MT" charset="0"/>
              <a:ea typeface="맑은 고딕" charset="0"/>
              <a:cs typeface="+mn-cs"/>
            </a:endParaRPr>
          </a:p>
        </p:txBody>
      </p:sp>
      <p:sp>
        <p:nvSpPr>
          <p:cNvPr id="4" name="내용 개체 틀 7"/>
          <p:cNvSpPr txBox="1">
            <a:spLocks/>
          </p:cNvSpPr>
          <p:nvPr>
            <p:ph type="obj" idx="1"/>
          </p:nvPr>
        </p:nvSpPr>
        <p:spPr>
          <a:xfrm rot="0">
            <a:off x="-114300" y="1493520"/>
            <a:ext cx="4229735" cy="4938395"/>
          </a:xfrm>
          <a:prstGeom prst="rect"/>
        </p:spPr>
        <p:txBody>
          <a:bodyPr wrap="square" lIns="91440" tIns="45720" rIns="91440" bIns="45720" numCol="1" vert="horz" anchor="t">
            <a:normAutofit fontScale="25000" lnSpcReduction="20000"/>
          </a:bodyPr>
          <a:lstStyle/>
          <a:p>
            <a:pPr marL="274320" indent="-274320" eaLnBrk="1" latinLnBrk="0" hangingPunct="1">
              <a:buSzPct val="76000"/>
              <a:buFont typeface="Wingdings 3"/>
              <a:buChar char="}"/>
            </a:pPr>
            <a:r>
              <a:rPr lang="ko-KR" altLang="en-US" sz="2600">
                <a:latin typeface="Gill Sans MT" charset="0"/>
                <a:ea typeface="맑은 고딕" charset="0"/>
                <a:cs typeface="+mn-cs"/>
              </a:rPr>
              <a:t>	PROCESS(clock,reset)</a:t>
            </a:r>
            <a:endParaRPr lang="ko-KR" altLang="en-US" sz="2600">
              <a:latin typeface="Gill Sans MT" charset="0"/>
              <a:ea typeface="맑은 고딕" charset="0"/>
              <a:cs typeface="+mn-cs"/>
            </a:endParaRPr>
          </a:p>
          <a:p>
            <a:pPr marL="274320" indent="-274320" rtl="0" algn="l" fontAlgn="base" eaLnBrk="1" latinLnBrk="0" hangingPunct="1">
              <a:spcBef>
                <a:spcPts val="600"/>
              </a:spcBef>
              <a:spcAft>
                <a:spcPct val="0"/>
              </a:spcAft>
            </a:pPr>
            <a:r>
              <a:rPr lang="ko-KR" altLang="en-US" sz="2600">
                <a:latin typeface="Gill Sans MT" charset="0"/>
                <a:ea typeface="맑은 고딕" charset="0"/>
                <a:cs typeface="+mn-cs"/>
              </a:rPr>
              <a:t>	BEGIN</a:t>
            </a:r>
            <a:endParaRPr lang="ko-KR" altLang="en-US" sz="2600">
              <a:latin typeface="Gill Sans MT" charset="0"/>
              <a:ea typeface="맑은 고딕" charset="0"/>
              <a:cs typeface="+mn-cs"/>
            </a:endParaRPr>
          </a:p>
          <a:p>
            <a:pPr marL="274320" indent="-274320" rtl="0" algn="l" fontAlgn="base" eaLnBrk="1" latinLnBrk="0" hangingPunct="1">
              <a:spcBef>
                <a:spcPts val="600"/>
              </a:spcBef>
              <a:spcAft>
                <a:spcPct val="0"/>
              </a:spcAft>
            </a:pPr>
            <a:r>
              <a:rPr lang="ko-KR" altLang="en-US" sz="2600">
                <a:latin typeface="Gill Sans MT" charset="0"/>
                <a:ea typeface="맑은 고딕" charset="0"/>
                <a:cs typeface="+mn-cs"/>
              </a:rPr>
              <a:t>		IF(reset = '1') THEN</a:t>
            </a:r>
            <a:endParaRPr lang="ko-KR" altLang="en-US" sz="2600">
              <a:latin typeface="Gill Sans MT" charset="0"/>
              <a:ea typeface="맑은 고딕" charset="0"/>
              <a:cs typeface="+mn-cs"/>
            </a:endParaRPr>
          </a:p>
          <a:p>
            <a:pPr marL="274320" indent="-274320" rtl="0" algn="l" fontAlgn="base" eaLnBrk="1" latinLnBrk="0" hangingPunct="1">
              <a:spcBef>
                <a:spcPts val="600"/>
              </a:spcBef>
              <a:spcAft>
                <a:spcPct val="0"/>
              </a:spcAft>
            </a:pPr>
            <a:r>
              <a:rPr lang="ko-KR" altLang="en-US" sz="2600">
                <a:latin typeface="Gill Sans MT" charset="0"/>
                <a:ea typeface="맑은 고딕" charset="0"/>
                <a:cs typeface="+mn-cs"/>
              </a:rPr>
              <a:t>			PC &lt;= "00000";</a:t>
            </a:r>
            <a:endParaRPr lang="ko-KR" altLang="en-US" sz="2600">
              <a:latin typeface="Gill Sans MT" charset="0"/>
              <a:ea typeface="맑은 고딕" charset="0"/>
              <a:cs typeface="+mn-cs"/>
            </a:endParaRPr>
          </a:p>
          <a:p>
            <a:pPr marL="274320" indent="-274320" rtl="0" algn="l" fontAlgn="base" eaLnBrk="1" latinLnBrk="0" hangingPunct="1">
              <a:spcBef>
                <a:spcPts val="600"/>
              </a:spcBef>
              <a:spcAft>
                <a:spcPct val="0"/>
              </a:spcAft>
            </a:pPr>
            <a:r>
              <a:rPr lang="ko-KR" altLang="en-US" sz="2600">
                <a:latin typeface="Gill Sans MT" charset="0"/>
                <a:ea typeface="맑은 고딕" charset="0"/>
                <a:cs typeface="+mn-cs"/>
              </a:rPr>
              <a:t>			--IR &lt;= "00000000";</a:t>
            </a:r>
            <a:endParaRPr lang="ko-KR" altLang="en-US" sz="2600">
              <a:latin typeface="Gill Sans MT" charset="0"/>
              <a:ea typeface="맑은 고딕" charset="0"/>
              <a:cs typeface="+mn-cs"/>
            </a:endParaRPr>
          </a:p>
          <a:p>
            <a:pPr marL="274320" indent="-274320" rtl="0" algn="l" fontAlgn="base" eaLnBrk="1" latinLnBrk="0" hangingPunct="1">
              <a:spcBef>
                <a:spcPts val="600"/>
              </a:spcBef>
              <a:spcAft>
                <a:spcPct val="0"/>
              </a:spcAft>
            </a:pPr>
            <a:r>
              <a:rPr lang="ko-KR" altLang="en-US" sz="2600">
                <a:latin typeface="Gill Sans MT" charset="0"/>
                <a:ea typeface="맑은 고딕" charset="0"/>
                <a:cs typeface="+mn-cs"/>
              </a:rPr>
              <a:t>			A  &lt;= "00000000";</a:t>
            </a:r>
            <a:endParaRPr lang="ko-KR" altLang="en-US" sz="2600">
              <a:latin typeface="Gill Sans MT" charset="0"/>
              <a:ea typeface="맑은 고딕" charset="0"/>
              <a:cs typeface="+mn-cs"/>
            </a:endParaRPr>
          </a:p>
          <a:p>
            <a:pPr marL="274320" indent="-274320" rtl="0" algn="l" fontAlgn="base" eaLnBrk="1" latinLnBrk="0" hangingPunct="1">
              <a:spcBef>
                <a:spcPts val="600"/>
              </a:spcBef>
              <a:spcAft>
                <a:spcPct val="0"/>
              </a:spcAft>
            </a:pPr>
            <a:r>
              <a:rPr lang="ko-KR" altLang="en-US" sz="2600">
                <a:latin typeface="Gill Sans MT" charset="0"/>
                <a:ea typeface="맑은 고딕" charset="0"/>
                <a:cs typeface="+mn-cs"/>
              </a:rPr>
              <a:t>			MemWr &lt;= '0';</a:t>
            </a:r>
            <a:endParaRPr lang="ko-KR" altLang="en-US" sz="2600">
              <a:latin typeface="Gill Sans MT" charset="0"/>
              <a:ea typeface="맑은 고딕" charset="0"/>
              <a:cs typeface="+mn-cs"/>
            </a:endParaRPr>
          </a:p>
          <a:p>
            <a:pPr marL="274320" indent="-274320" rtl="0" algn="l" fontAlgn="base" eaLnBrk="1" latinLnBrk="0" hangingPunct="1">
              <a:spcBef>
                <a:spcPts val="600"/>
              </a:spcBef>
              <a:spcAft>
                <a:spcPct val="0"/>
              </a:spcAft>
            </a:pPr>
            <a:r>
              <a:rPr lang="ko-KR" altLang="en-US" sz="2600">
                <a:latin typeface="Gill Sans MT" charset="0"/>
                <a:ea typeface="맑은 고딕" charset="0"/>
                <a:cs typeface="+mn-cs"/>
              </a:rPr>
              <a:t>			--halt &lt;= '0';</a:t>
            </a:r>
            <a:endParaRPr lang="ko-KR" altLang="en-US" sz="2600">
              <a:latin typeface="Gill Sans MT" charset="0"/>
              <a:ea typeface="맑은 고딕" charset="0"/>
              <a:cs typeface="+mn-cs"/>
            </a:endParaRPr>
          </a:p>
          <a:p>
            <a:pPr marL="274320" indent="-274320" rtl="0" algn="l" fontAlgn="base" eaLnBrk="1" latinLnBrk="0" hangingPunct="1">
              <a:spcBef>
                <a:spcPts val="600"/>
              </a:spcBef>
              <a:spcAft>
                <a:spcPct val="0"/>
              </a:spcAft>
            </a:pPr>
            <a:r>
              <a:rPr lang="ko-KR" altLang="en-US" sz="2600">
                <a:latin typeface="Gill Sans MT" charset="0"/>
                <a:ea typeface="맑은 고딕" charset="0"/>
                <a:cs typeface="+mn-cs"/>
              </a:rPr>
              <a:t>			state &lt;= s_start;</a:t>
            </a:r>
            <a:endParaRPr lang="ko-KR" altLang="en-US" sz="2600">
              <a:latin typeface="Gill Sans MT" charset="0"/>
              <a:ea typeface="맑은 고딕" charset="0"/>
              <a:cs typeface="+mn-cs"/>
            </a:endParaRPr>
          </a:p>
          <a:p>
            <a:pPr marL="274320" indent="-274320" rtl="0" algn="l" fontAlgn="base" eaLnBrk="1" latinLnBrk="0" hangingPunct="1">
              <a:spcBef>
                <a:spcPts val="600"/>
              </a:spcBef>
              <a:spcAft>
                <a:spcPct val="0"/>
              </a:spcAft>
            </a:pPr>
            <a:r>
              <a:rPr lang="ko-KR" altLang="en-US" sz="2600">
                <a:latin typeface="Gill Sans MT" charset="0"/>
                <a:ea typeface="맑은 고딕" charset="0"/>
                <a:cs typeface="+mn-cs"/>
              </a:rPr>
              <a:t>		ELSIF(clock'EVENT AND clock = '1') THEN</a:t>
            </a:r>
            <a:endParaRPr lang="ko-KR" altLang="en-US" sz="2600">
              <a:latin typeface="Gill Sans MT" charset="0"/>
              <a:ea typeface="맑은 고딕" charset="0"/>
              <a:cs typeface="+mn-cs"/>
            </a:endParaRPr>
          </a:p>
          <a:p>
            <a:pPr marL="274320" indent="-274320" rtl="0" algn="l" fontAlgn="base" eaLnBrk="1" latinLnBrk="0" hangingPunct="1">
              <a:spcBef>
                <a:spcPts val="600"/>
              </a:spcBef>
              <a:spcAft>
                <a:spcPct val="0"/>
              </a:spcAft>
            </a:pPr>
            <a:r>
              <a:rPr lang="ko-KR" altLang="en-US" sz="2600">
                <a:latin typeface="Gill Sans MT" charset="0"/>
                <a:ea typeface="맑은 고딕" charset="0"/>
                <a:cs typeface="+mn-cs"/>
              </a:rPr>
              <a:t>			CASE state IS</a:t>
            </a:r>
            <a:endParaRPr lang="ko-KR" altLang="en-US" sz="2600">
              <a:latin typeface="Gill Sans MT" charset="0"/>
              <a:ea typeface="맑은 고딕" charset="0"/>
              <a:cs typeface="+mn-cs"/>
            </a:endParaRPr>
          </a:p>
          <a:p>
            <a:pPr marL="274320" indent="-274320" rtl="0" algn="l" fontAlgn="base" eaLnBrk="1" latinLnBrk="0" hangingPunct="1">
              <a:spcBef>
                <a:spcPts val="600"/>
              </a:spcBef>
              <a:spcAft>
                <a:spcPct val="0"/>
              </a:spcAft>
            </a:pPr>
            <a:r>
              <a:rPr lang="ko-KR" altLang="en-US" sz="2600">
                <a:latin typeface="Gill Sans MT" charset="0"/>
                <a:ea typeface="맑은 고딕" charset="0"/>
                <a:cs typeface="+mn-cs"/>
              </a:rPr>
              <a:t>			WHEN s_start =&gt; -- reset, start</a:t>
            </a:r>
            <a:endParaRPr lang="ko-KR" altLang="en-US" sz="2600">
              <a:latin typeface="Gill Sans MT" charset="0"/>
              <a:ea typeface="맑은 고딕" charset="0"/>
              <a:cs typeface="+mn-cs"/>
            </a:endParaRPr>
          </a:p>
          <a:p>
            <a:pPr marL="274320" indent="-274320" rtl="0" algn="l" fontAlgn="base" eaLnBrk="1" latinLnBrk="0" hangingPunct="1">
              <a:spcBef>
                <a:spcPts val="600"/>
              </a:spcBef>
              <a:spcAft>
                <a:spcPct val="0"/>
              </a:spcAft>
            </a:pPr>
            <a:r>
              <a:rPr lang="ko-KR" altLang="en-US" sz="2600">
                <a:latin typeface="Gill Sans MT" charset="0"/>
                <a:ea typeface="맑은 고딕" charset="0"/>
                <a:cs typeface="+mn-cs"/>
              </a:rPr>
              <a:t>				memory_address &lt;= PC;</a:t>
            </a:r>
            <a:endParaRPr lang="ko-KR" altLang="en-US" sz="2600">
              <a:latin typeface="Gill Sans MT" charset="0"/>
              <a:ea typeface="맑은 고딕" charset="0"/>
              <a:cs typeface="+mn-cs"/>
            </a:endParaRPr>
          </a:p>
          <a:p>
            <a:pPr marL="274320" indent="-274320" rtl="0" algn="l" fontAlgn="base" eaLnBrk="1" latinLnBrk="0" hangingPunct="1">
              <a:spcBef>
                <a:spcPts val="600"/>
              </a:spcBef>
              <a:spcAft>
                <a:spcPct val="0"/>
              </a:spcAft>
            </a:pPr>
            <a:r>
              <a:rPr lang="ko-KR" altLang="en-US" sz="2600">
                <a:latin typeface="Gill Sans MT" charset="0"/>
                <a:ea typeface="맑은 고딕" charset="0"/>
                <a:cs typeface="+mn-cs"/>
              </a:rPr>
              <a:t>				state &lt;= s_start2; --jj</a:t>
            </a:r>
            <a:endParaRPr lang="ko-KR" altLang="en-US" sz="2600">
              <a:latin typeface="Gill Sans MT" charset="0"/>
              <a:ea typeface="맑은 고딕" charset="0"/>
              <a:cs typeface="+mn-cs"/>
            </a:endParaRPr>
          </a:p>
          <a:p>
            <a:pPr marL="274320" indent="-274320" rtl="0" algn="l" fontAlgn="base" eaLnBrk="1" latinLnBrk="0" hangingPunct="1">
              <a:spcBef>
                <a:spcPts val="600"/>
              </a:spcBef>
              <a:spcAft>
                <a:spcPct val="0"/>
              </a:spcAft>
            </a:pPr>
            <a:r>
              <a:rPr lang="ko-KR" altLang="en-US" sz="2600">
                <a:latin typeface="Gill Sans MT" charset="0"/>
                <a:ea typeface="맑은 고딕" charset="0"/>
                <a:cs typeface="+mn-cs"/>
              </a:rPr>
              <a:t>			WHEN s_start2 =&gt;</a:t>
            </a:r>
            <a:endParaRPr lang="ko-KR" altLang="en-US" sz="2600">
              <a:latin typeface="Gill Sans MT" charset="0"/>
              <a:ea typeface="맑은 고딕" charset="0"/>
              <a:cs typeface="+mn-cs"/>
            </a:endParaRPr>
          </a:p>
          <a:p>
            <a:pPr marL="274320" indent="-274320" rtl="0" algn="l" fontAlgn="base" eaLnBrk="1" latinLnBrk="0" hangingPunct="1">
              <a:spcBef>
                <a:spcPts val="600"/>
              </a:spcBef>
              <a:spcAft>
                <a:spcPct val="0"/>
              </a:spcAft>
            </a:pPr>
            <a:r>
              <a:rPr lang="ko-KR" altLang="en-US" sz="2600">
                <a:latin typeface="Gill Sans MT" charset="0"/>
                <a:ea typeface="맑은 고딕" charset="0"/>
                <a:cs typeface="+mn-cs"/>
              </a:rPr>
              <a:t>				state &lt;= s_start3; </a:t>
            </a:r>
            <a:endParaRPr lang="ko-KR" altLang="en-US" sz="2600">
              <a:latin typeface="Gill Sans MT" charset="0"/>
              <a:ea typeface="맑은 고딕" charset="0"/>
              <a:cs typeface="+mn-cs"/>
            </a:endParaRPr>
          </a:p>
          <a:p>
            <a:pPr marL="274320" indent="-274320" rtl="0" algn="l" fontAlgn="base" eaLnBrk="1" latinLnBrk="0" hangingPunct="1">
              <a:spcBef>
                <a:spcPts val="600"/>
              </a:spcBef>
              <a:spcAft>
                <a:spcPct val="0"/>
              </a:spcAft>
            </a:pPr>
            <a:r>
              <a:rPr lang="ko-KR" altLang="en-US" sz="2600">
                <a:latin typeface="Gill Sans MT" charset="0"/>
                <a:ea typeface="맑은 고딕" charset="0"/>
                <a:cs typeface="+mn-cs"/>
              </a:rPr>
              <a:t>			WHEN s_start3 =&gt;</a:t>
            </a:r>
            <a:endParaRPr lang="ko-KR" altLang="en-US" sz="2600">
              <a:latin typeface="Gill Sans MT" charset="0"/>
              <a:ea typeface="맑은 고딕" charset="0"/>
              <a:cs typeface="+mn-cs"/>
            </a:endParaRPr>
          </a:p>
          <a:p>
            <a:pPr marL="274320" indent="-274320" rtl="0" algn="l" fontAlgn="base" eaLnBrk="1" latinLnBrk="0" hangingPunct="1">
              <a:spcBef>
                <a:spcPts val="600"/>
              </a:spcBef>
              <a:spcAft>
                <a:spcPct val="0"/>
              </a:spcAft>
            </a:pPr>
            <a:r>
              <a:rPr lang="ko-KR" altLang="en-US" sz="2600">
                <a:latin typeface="Gill Sans MT" charset="0"/>
                <a:ea typeface="맑은 고딕" charset="0"/>
                <a:cs typeface="+mn-cs"/>
              </a:rPr>
              <a:t>				state &lt;= s_fetch;</a:t>
            </a:r>
            <a:endParaRPr lang="ko-KR" altLang="en-US" sz="2600">
              <a:latin typeface="Gill Sans MT" charset="0"/>
              <a:ea typeface="맑은 고딕" charset="0"/>
              <a:cs typeface="+mn-cs"/>
            </a:endParaRPr>
          </a:p>
          <a:p>
            <a:pPr marL="274320" indent="-274320" rtl="0" algn="l" fontAlgn="base" eaLnBrk="1" latinLnBrk="0" hangingPunct="1">
              <a:spcBef>
                <a:spcPts val="600"/>
              </a:spcBef>
              <a:spcAft>
                <a:spcPct val="0"/>
              </a:spcAft>
            </a:pPr>
            <a:r>
              <a:rPr lang="ko-KR" altLang="en-US" sz="2600">
                <a:latin typeface="Gill Sans MT" charset="0"/>
                <a:ea typeface="맑은 고딕" charset="0"/>
                <a:cs typeface="+mn-cs"/>
              </a:rPr>
              <a:t>			WHEN s_fetch =&gt; -- fetch</a:t>
            </a:r>
            <a:endParaRPr lang="ko-KR" altLang="en-US" sz="2600">
              <a:latin typeface="Gill Sans MT" charset="0"/>
              <a:ea typeface="맑은 고딕" charset="0"/>
              <a:cs typeface="+mn-cs"/>
            </a:endParaRPr>
          </a:p>
          <a:p>
            <a:pPr marL="274320" indent="-274320" rtl="0" algn="l" fontAlgn="base" eaLnBrk="1" latinLnBrk="0" hangingPunct="1">
              <a:spcBef>
                <a:spcPts val="600"/>
              </a:spcBef>
              <a:spcAft>
                <a:spcPct val="0"/>
              </a:spcAft>
            </a:pPr>
            <a:r>
              <a:rPr lang="ko-KR" altLang="en-US" sz="2600">
                <a:latin typeface="Gill Sans MT" charset="0"/>
                <a:ea typeface="맑은 고딕" charset="0"/>
                <a:cs typeface="+mn-cs"/>
              </a:rPr>
              <a:t>				--IR &lt;= memory_data;</a:t>
            </a:r>
            <a:endParaRPr lang="ko-KR" altLang="en-US" sz="2600">
              <a:latin typeface="Gill Sans MT" charset="0"/>
              <a:ea typeface="맑은 고딕" charset="0"/>
              <a:cs typeface="+mn-cs"/>
            </a:endParaRPr>
          </a:p>
          <a:p>
            <a:pPr marL="274320" indent="-274320" rtl="0" algn="l" fontAlgn="base" eaLnBrk="1" latinLnBrk="0" hangingPunct="1">
              <a:spcBef>
                <a:spcPts val="600"/>
              </a:spcBef>
              <a:spcAft>
                <a:spcPct val="0"/>
              </a:spcAft>
            </a:pPr>
            <a:r>
              <a:rPr lang="ko-KR" altLang="en-US" sz="2600">
                <a:latin typeface="Gill Sans MT" charset="0"/>
                <a:ea typeface="맑은 고딕" charset="0"/>
                <a:cs typeface="+mn-cs"/>
              </a:rPr>
              <a:t>				PC &lt;= PC + 1;</a:t>
            </a:r>
            <a:endParaRPr lang="ko-KR" altLang="en-US" sz="2600">
              <a:latin typeface="Gill Sans MT" charset="0"/>
              <a:ea typeface="맑은 고딕" charset="0"/>
              <a:cs typeface="+mn-cs"/>
            </a:endParaRPr>
          </a:p>
          <a:p>
            <a:pPr marL="274320" indent="-274320" rtl="0" algn="l" fontAlgn="base" eaLnBrk="1" latinLnBrk="0" hangingPunct="1">
              <a:spcBef>
                <a:spcPts val="600"/>
              </a:spcBef>
              <a:spcAft>
                <a:spcPct val="0"/>
              </a:spcAft>
            </a:pPr>
            <a:r>
              <a:rPr lang="ko-KR" altLang="en-US" sz="2600">
                <a:latin typeface="Gill Sans MT" charset="0"/>
                <a:ea typeface="맑은 고딕" charset="0"/>
                <a:cs typeface="+mn-cs"/>
              </a:rPr>
              <a:t>				state &lt;= s_decode;</a:t>
            </a:r>
            <a:endParaRPr lang="ko-KR" altLang="en-US" sz="2600">
              <a:latin typeface="Gill Sans MT" charset="0"/>
              <a:ea typeface="맑은 고딕" charset="0"/>
              <a:cs typeface="+mn-cs"/>
            </a:endParaRPr>
          </a:p>
          <a:p>
            <a:pPr marL="274320" indent="-274320" rtl="0" algn="l" fontAlgn="base" eaLnBrk="1" latinLnBrk="0" hangingPunct="1">
              <a:spcBef>
                <a:spcPts val="600"/>
              </a:spcBef>
              <a:spcAft>
                <a:spcPct val="0"/>
              </a:spcAft>
            </a:pPr>
            <a:r>
              <a:rPr lang="ko-KR" altLang="en-US" sz="2600">
                <a:latin typeface="Gill Sans MT" charset="0"/>
                <a:ea typeface="맑은 고딕" charset="0"/>
                <a:cs typeface="+mn-cs"/>
              </a:rPr>
              <a:t>			WHEN s_decode =&gt; -- decode</a:t>
            </a:r>
            <a:endParaRPr lang="ko-KR" altLang="en-US" sz="2600">
              <a:latin typeface="Gill Sans MT" charset="0"/>
              <a:ea typeface="맑은 고딕" charset="0"/>
              <a:cs typeface="+mn-cs"/>
            </a:endParaRPr>
          </a:p>
          <a:p>
            <a:pPr marL="274320" indent="-274320" rtl="0" algn="l" fontAlgn="base" eaLnBrk="1" latinLnBrk="0" hangingPunct="1">
              <a:spcBef>
                <a:spcPts val="600"/>
              </a:spcBef>
              <a:spcAft>
                <a:spcPct val="0"/>
              </a:spcAft>
            </a:pPr>
            <a:r>
              <a:rPr lang="ko-KR" altLang="en-US" sz="2600">
                <a:latin typeface="Gill Sans MT" charset="0"/>
                <a:ea typeface="맑은 고딕" charset="0"/>
                <a:cs typeface="+mn-cs"/>
              </a:rPr>
              <a:t>				memory_address &lt;= memory_data(4 DOWNTO 0);	-- memory access using last 5 bits of IR</a:t>
            </a:r>
            <a:endParaRPr lang="ko-KR" altLang="en-US" sz="2600">
              <a:latin typeface="Gill Sans MT" charset="0"/>
              <a:ea typeface="맑은 고딕" charset="0"/>
              <a:cs typeface="+mn-cs"/>
            </a:endParaRPr>
          </a:p>
          <a:p>
            <a:pPr marL="274320" indent="-274320" rtl="0" algn="l" fontAlgn="base" eaLnBrk="1" latinLnBrk="0" hangingPunct="1">
              <a:spcBef>
                <a:spcPts val="600"/>
              </a:spcBef>
              <a:spcAft>
                <a:spcPct val="0"/>
              </a:spcAft>
            </a:pPr>
            <a:r>
              <a:rPr lang="ko-KR" altLang="en-US" sz="2600">
                <a:latin typeface="Gill Sans MT" charset="0"/>
                <a:ea typeface="맑은 고딕" charset="0"/>
                <a:cs typeface="+mn-cs"/>
              </a:rPr>
              <a:t>				state &lt;= s_decode2;  -- jj</a:t>
            </a:r>
            <a:endParaRPr lang="ko-KR" altLang="en-US" sz="2600">
              <a:latin typeface="Gill Sans MT" charset="0"/>
              <a:ea typeface="맑은 고딕" charset="0"/>
              <a:cs typeface="+mn-cs"/>
            </a:endParaRPr>
          </a:p>
          <a:p>
            <a:pPr marL="274320" indent="-274320" rtl="0" algn="l" fontAlgn="base" eaLnBrk="1" latinLnBrk="0" hangingPunct="1">
              <a:spcBef>
                <a:spcPts val="600"/>
              </a:spcBef>
              <a:spcAft>
                <a:spcPct val="0"/>
              </a:spcAft>
            </a:pPr>
            <a:r>
              <a:rPr lang="ko-KR" altLang="en-US" sz="2600">
                <a:latin typeface="Gill Sans MT" charset="0"/>
                <a:ea typeface="맑은 고딕" charset="0"/>
                <a:cs typeface="+mn-cs"/>
              </a:rPr>
              <a:t>			WHEN s_decode2 =&gt;</a:t>
            </a:r>
            <a:endParaRPr lang="ko-KR" altLang="en-US" sz="2600">
              <a:latin typeface="Gill Sans MT" charset="0"/>
              <a:ea typeface="맑은 고딕" charset="0"/>
              <a:cs typeface="+mn-cs"/>
            </a:endParaRPr>
          </a:p>
          <a:p>
            <a:pPr marL="274320" indent="-274320" rtl="0" algn="l" fontAlgn="base" eaLnBrk="1" latinLnBrk="0" hangingPunct="1">
              <a:spcBef>
                <a:spcPts val="600"/>
              </a:spcBef>
              <a:spcAft>
                <a:spcPct val="0"/>
              </a:spcAft>
            </a:pPr>
            <a:r>
              <a:rPr lang="ko-KR" altLang="en-US" sz="2600">
                <a:latin typeface="Gill Sans MT" charset="0"/>
                <a:ea typeface="맑은 고딕" charset="0"/>
                <a:cs typeface="+mn-cs"/>
              </a:rPr>
              <a:t>				state &lt;= s_decode3;</a:t>
            </a:r>
            <a:endParaRPr lang="ko-KR" altLang="en-US" sz="2600">
              <a:latin typeface="Gill Sans MT" charset="0"/>
              <a:ea typeface="맑은 고딕" charset="0"/>
              <a:cs typeface="+mn-cs"/>
            </a:endParaRPr>
          </a:p>
          <a:p>
            <a:pPr marL="274320" indent="-274320" rtl="0" algn="l" fontAlgn="base" eaLnBrk="1" latinLnBrk="0" hangingPunct="1">
              <a:spcBef>
                <a:spcPts val="600"/>
              </a:spcBef>
              <a:spcAft>
                <a:spcPct val="0"/>
              </a:spcAft>
            </a:pPr>
            <a:r>
              <a:rPr lang="ko-KR" altLang="en-US" sz="2600">
                <a:latin typeface="Gill Sans MT" charset="0"/>
                <a:ea typeface="맑은 고딕" charset="0"/>
                <a:cs typeface="+mn-cs"/>
              </a:rPr>
              <a:t>			</a:t>
            </a:r>
            <a:endParaRPr lang="ko-KR" altLang="en-US" sz="2600">
              <a:latin typeface="Gill Sans MT" charset="0"/>
              <a:ea typeface="맑은 고딕" charset="0"/>
              <a:cs typeface="+mn-cs"/>
            </a:endParaRPr>
          </a:p>
        </p:txBody>
      </p:sp>
      <p:sp>
        <p:nvSpPr>
          <p:cNvPr id="5" name="텍스트 상자 19"/>
          <p:cNvSpPr txBox="1">
            <a:spLocks/>
          </p:cNvSpPr>
          <p:nvPr/>
        </p:nvSpPr>
        <p:spPr>
          <a:xfrm rot="0">
            <a:off x="5623560" y="937260"/>
            <a:ext cx="4092575" cy="370205"/>
          </a:xfrm>
          <a:prstGeom prst="rect"/>
          <a:noFill/>
          <a:ln w="0">
            <a:noFill/>
            <a:prstDash/>
          </a:ln>
        </p:spPr>
        <p:txBody>
          <a:bodyPr wrap="square" lIns="89535" tIns="46355" rIns="89535" bIns="46355" vert="horz" anchor="t">
            <a:spAutoFit/>
          </a:bodyPr>
          <a:lstStyle/>
          <a:p>
            <a:pPr marL="274320" indent="-274320" eaLnBrk="1" latinLnBrk="0" hangingPunct="1"/>
            <a:endParaRPr lang="ko-KR" altLang="en-US" sz="1800">
              <a:latin typeface="맑은 고딕" charset="0"/>
              <a:ea typeface="맑은 고딕" charset="0"/>
            </a:endParaRPr>
          </a:p>
        </p:txBody>
      </p:sp>
      <p:sp>
        <p:nvSpPr>
          <p:cNvPr id="6" name="내용 개체 틀 20"/>
          <p:cNvSpPr txBox="1">
            <a:spLocks/>
          </p:cNvSpPr>
          <p:nvPr/>
        </p:nvSpPr>
        <p:spPr>
          <a:xfrm rot="0">
            <a:off x="4213860" y="1417320"/>
            <a:ext cx="5692775" cy="4938395"/>
          </a:xfrm>
          <a:prstGeom prst="rect"/>
        </p:spPr>
        <p:txBody>
          <a:bodyPr wrap="square" lIns="91440" tIns="45720" rIns="91440" bIns="45720" numCol="1" vert="horz" anchor="t">
            <a:normAutofit fontScale="25000" lnSpcReduction="20000"/>
          </a:bodyPr>
          <a:lstStyle/>
          <a:p>
            <a:pPr marL="274320" indent="-274320" rtl="0" algn="l" fontAlgn="base" eaLnBrk="1" latinLnBrk="0" hangingPunct="1">
              <a:spcBef>
                <a:spcPts val="600"/>
              </a:spcBef>
              <a:spcAft>
                <a:spcPct val="0"/>
              </a:spcAft>
              <a:buSzPct val="76000"/>
              <a:buFont typeface="Wingdings 3"/>
              <a:buChar char="}"/>
            </a:pPr>
            <a:r>
              <a:rPr lang="ko-KR" altLang="en-US" sz="2600">
                <a:latin typeface="Gill Sans MT" charset="0"/>
                <a:ea typeface="맑은 고딕" charset="0"/>
                <a:cs typeface="+mn-cs"/>
              </a:rPr>
              <a:t>			WHEN s_decode3 =&gt;  -- jj</a:t>
            </a:r>
            <a:endParaRPr lang="ko-KR" altLang="en-US" sz="2600">
              <a:latin typeface="Gill Sans MT" charset="0"/>
              <a:ea typeface="맑은 고딕" charset="0"/>
              <a:cs typeface="+mn-cs"/>
            </a:endParaRPr>
          </a:p>
          <a:p>
            <a:pPr marL="274320" indent="-274320" rtl="0" algn="l" fontAlgn="base" eaLnBrk="1" latinLnBrk="0" hangingPunct="1">
              <a:spcBef>
                <a:spcPts val="600"/>
              </a:spcBef>
              <a:spcAft>
                <a:spcPct val="0"/>
              </a:spcAft>
            </a:pPr>
            <a:r>
              <a:rPr lang="ko-KR" altLang="en-US" sz="2600">
                <a:latin typeface="Gill Sans MT" charset="0"/>
                <a:ea typeface="맑은 고딕" charset="0"/>
                <a:cs typeface="+mn-cs"/>
              </a:rPr>
              <a:t>				CASE Memory_data(7 DOWNTO 5) IS</a:t>
            </a:r>
            <a:endParaRPr lang="ko-KR" altLang="en-US" sz="2600">
              <a:latin typeface="Gill Sans MT" charset="0"/>
              <a:ea typeface="맑은 고딕" charset="0"/>
              <a:cs typeface="+mn-cs"/>
            </a:endParaRPr>
          </a:p>
          <a:p>
            <a:pPr marL="274320" indent="-274320" rtl="0" algn="l" fontAlgn="base" eaLnBrk="1" latinLnBrk="0" hangingPunct="1">
              <a:spcBef>
                <a:spcPts val="600"/>
              </a:spcBef>
              <a:spcAft>
                <a:spcPct val="0"/>
              </a:spcAft>
            </a:pPr>
            <a:r>
              <a:rPr lang="ko-KR" altLang="en-US" sz="2600">
                <a:latin typeface="Gill Sans MT" charset="0"/>
                <a:ea typeface="맑은 고딕" charset="0"/>
                <a:cs typeface="+mn-cs"/>
              </a:rPr>
              <a:t>					WHEN "000" =&gt; state &lt;= s_load;</a:t>
            </a:r>
            <a:endParaRPr lang="ko-KR" altLang="en-US" sz="2600">
              <a:latin typeface="Gill Sans MT" charset="0"/>
              <a:ea typeface="맑은 고딕" charset="0"/>
              <a:cs typeface="+mn-cs"/>
            </a:endParaRPr>
          </a:p>
          <a:p>
            <a:pPr marL="274320" indent="-274320" rtl="0" algn="l" fontAlgn="base" eaLnBrk="1" latinLnBrk="0" hangingPunct="1">
              <a:spcBef>
                <a:spcPts val="600"/>
              </a:spcBef>
              <a:spcAft>
                <a:spcPct val="0"/>
              </a:spcAft>
            </a:pPr>
            <a:r>
              <a:rPr lang="ko-KR" altLang="en-US" sz="2600">
                <a:latin typeface="Gill Sans MT" charset="0"/>
                <a:ea typeface="맑은 고딕" charset="0"/>
                <a:cs typeface="+mn-cs"/>
              </a:rPr>
              <a:t>					WHEN "001" =&gt; state &lt;= s_store;</a:t>
            </a:r>
            <a:endParaRPr lang="ko-KR" altLang="en-US" sz="2600">
              <a:latin typeface="Gill Sans MT" charset="0"/>
              <a:ea typeface="맑은 고딕" charset="0"/>
              <a:cs typeface="+mn-cs"/>
            </a:endParaRPr>
          </a:p>
          <a:p>
            <a:pPr marL="274320" indent="-274320" rtl="0" algn="l" fontAlgn="base" eaLnBrk="1" latinLnBrk="0" hangingPunct="1">
              <a:spcBef>
                <a:spcPts val="600"/>
              </a:spcBef>
              <a:spcAft>
                <a:spcPct val="0"/>
              </a:spcAft>
            </a:pPr>
            <a:r>
              <a:rPr lang="ko-KR" altLang="en-US" sz="2600">
                <a:latin typeface="Gill Sans MT" charset="0"/>
                <a:ea typeface="맑은 고딕" charset="0"/>
                <a:cs typeface="+mn-cs"/>
              </a:rPr>
              <a:t>					WHEN "010" =&gt; state &lt;= s_add;</a:t>
            </a:r>
            <a:endParaRPr lang="ko-KR" altLang="en-US" sz="2600">
              <a:latin typeface="Gill Sans MT" charset="0"/>
              <a:ea typeface="맑은 고딕" charset="0"/>
              <a:cs typeface="+mn-cs"/>
            </a:endParaRPr>
          </a:p>
          <a:p>
            <a:pPr marL="274320" indent="-274320" rtl="0" algn="l" fontAlgn="base" eaLnBrk="1" latinLnBrk="0" hangingPunct="1">
              <a:spcBef>
                <a:spcPts val="600"/>
              </a:spcBef>
              <a:spcAft>
                <a:spcPct val="0"/>
              </a:spcAft>
            </a:pPr>
            <a:r>
              <a:rPr lang="ko-KR" altLang="en-US" sz="2600">
                <a:latin typeface="Gill Sans MT" charset="0"/>
                <a:ea typeface="맑은 고딕" charset="0"/>
                <a:cs typeface="+mn-cs"/>
              </a:rPr>
              <a:t>					WHEN "011" =&gt; state &lt;= s_dec;</a:t>
            </a:r>
            <a:endParaRPr lang="ko-KR" altLang="en-US" sz="2600">
              <a:latin typeface="Gill Sans MT" charset="0"/>
              <a:ea typeface="맑은 고딕" charset="0"/>
              <a:cs typeface="+mn-cs"/>
            </a:endParaRPr>
          </a:p>
          <a:p>
            <a:pPr marL="274320" indent="-274320" rtl="0" algn="l" fontAlgn="base" eaLnBrk="1" latinLnBrk="0" hangingPunct="1">
              <a:spcBef>
                <a:spcPts val="600"/>
              </a:spcBef>
              <a:spcAft>
                <a:spcPct val="0"/>
              </a:spcAft>
            </a:pPr>
            <a:r>
              <a:rPr lang="ko-KR" altLang="en-US" sz="2600">
                <a:latin typeface="Gill Sans MT" charset="0"/>
                <a:ea typeface="맑은 고딕" charset="0"/>
                <a:cs typeface="+mn-cs"/>
              </a:rPr>
              <a:t>					WHEN "100" =&gt; state &lt;= s_input;</a:t>
            </a:r>
            <a:endParaRPr lang="ko-KR" altLang="en-US" sz="2600">
              <a:latin typeface="Gill Sans MT" charset="0"/>
              <a:ea typeface="맑은 고딕" charset="0"/>
              <a:cs typeface="+mn-cs"/>
            </a:endParaRPr>
          </a:p>
          <a:p>
            <a:pPr marL="274320" indent="-274320" rtl="0" algn="l" fontAlgn="base" eaLnBrk="1" latinLnBrk="0" hangingPunct="1">
              <a:spcBef>
                <a:spcPts val="600"/>
              </a:spcBef>
              <a:spcAft>
                <a:spcPct val="0"/>
              </a:spcAft>
            </a:pPr>
            <a:r>
              <a:rPr lang="ko-KR" altLang="en-US" sz="2600">
                <a:latin typeface="Gill Sans MT" charset="0"/>
                <a:ea typeface="맑은 고딕" charset="0"/>
                <a:cs typeface="+mn-cs"/>
              </a:rPr>
              <a:t>					WHEN "101" =&gt; state &lt;= s_output;</a:t>
            </a:r>
            <a:endParaRPr lang="ko-KR" altLang="en-US" sz="2600">
              <a:latin typeface="Gill Sans MT" charset="0"/>
              <a:ea typeface="맑은 고딕" charset="0"/>
              <a:cs typeface="+mn-cs"/>
            </a:endParaRPr>
          </a:p>
          <a:p>
            <a:pPr marL="274320" indent="-274320" rtl="0" algn="l" fontAlgn="base" eaLnBrk="1" latinLnBrk="0" hangingPunct="1">
              <a:spcBef>
                <a:spcPts val="600"/>
              </a:spcBef>
              <a:spcAft>
                <a:spcPct val="0"/>
              </a:spcAft>
            </a:pPr>
            <a:r>
              <a:rPr lang="ko-KR" altLang="en-US" sz="2600">
                <a:latin typeface="Gill Sans MT" charset="0"/>
                <a:ea typeface="맑은 고딕" charset="0"/>
                <a:cs typeface="+mn-cs"/>
              </a:rPr>
              <a:t>					WHEN "110" =&gt; state &lt;= s_jpm;</a:t>
            </a:r>
            <a:endParaRPr lang="ko-KR" altLang="en-US" sz="2600">
              <a:latin typeface="Gill Sans MT" charset="0"/>
              <a:ea typeface="맑은 고딕" charset="0"/>
              <a:cs typeface="+mn-cs"/>
            </a:endParaRPr>
          </a:p>
          <a:p>
            <a:pPr marL="274320" indent="-274320" rtl="0" algn="l" fontAlgn="base" eaLnBrk="1" latinLnBrk="0" hangingPunct="1">
              <a:spcBef>
                <a:spcPts val="600"/>
              </a:spcBef>
              <a:spcAft>
                <a:spcPct val="0"/>
              </a:spcAft>
            </a:pPr>
            <a:r>
              <a:rPr lang="ko-KR" altLang="en-US" sz="2600">
                <a:latin typeface="Gill Sans MT" charset="0"/>
                <a:ea typeface="맑은 고딕" charset="0"/>
                <a:cs typeface="+mn-cs"/>
              </a:rPr>
              <a:t>					--WHEN "111" =&gt; state &lt;= s_halt;</a:t>
            </a:r>
            <a:endParaRPr lang="ko-KR" altLang="en-US" sz="2600">
              <a:latin typeface="Gill Sans MT" charset="0"/>
              <a:ea typeface="맑은 고딕" charset="0"/>
              <a:cs typeface="+mn-cs"/>
            </a:endParaRPr>
          </a:p>
          <a:p>
            <a:pPr marL="274320" indent="-274320" rtl="0" algn="l" fontAlgn="base" eaLnBrk="1" latinLnBrk="0" hangingPunct="1">
              <a:spcBef>
                <a:spcPts val="600"/>
              </a:spcBef>
              <a:spcAft>
                <a:spcPct val="0"/>
              </a:spcAft>
            </a:pPr>
            <a:r>
              <a:rPr lang="ko-KR" altLang="en-US" sz="2600">
                <a:latin typeface="Gill Sans MT" charset="0"/>
                <a:ea typeface="맑은 고딕" charset="0"/>
                <a:cs typeface="+mn-cs"/>
              </a:rPr>
              <a:t>					WHEN OTHERS =&gt; state &lt;= s_start;</a:t>
            </a:r>
            <a:endParaRPr lang="ko-KR" altLang="en-US" sz="2600">
              <a:latin typeface="Gill Sans MT" charset="0"/>
              <a:ea typeface="맑은 고딕" charset="0"/>
              <a:cs typeface="+mn-cs"/>
            </a:endParaRPr>
          </a:p>
          <a:p>
            <a:pPr marL="274320" indent="-274320" rtl="0" algn="l" fontAlgn="base" eaLnBrk="1" latinLnBrk="0" hangingPunct="1">
              <a:spcBef>
                <a:spcPts val="600"/>
              </a:spcBef>
              <a:spcAft>
                <a:spcPct val="0"/>
              </a:spcAft>
            </a:pPr>
            <a:r>
              <a:rPr lang="ko-KR" altLang="en-US" sz="2600">
                <a:latin typeface="Gill Sans MT" charset="0"/>
                <a:ea typeface="맑은 고딕" charset="0"/>
                <a:cs typeface="+mn-cs"/>
              </a:rPr>
              <a:t>				END CASE;</a:t>
            </a:r>
            <a:endParaRPr lang="ko-KR" altLang="en-US" sz="2600">
              <a:latin typeface="Gill Sans MT" charset="0"/>
              <a:ea typeface="맑은 고딕" charset="0"/>
              <a:cs typeface="+mn-cs"/>
            </a:endParaRPr>
          </a:p>
          <a:p>
            <a:pPr marL="274320" indent="-274320" rtl="0" algn="l" fontAlgn="base" eaLnBrk="1" latinLnBrk="0" hangingPunct="1">
              <a:spcBef>
                <a:spcPts val="600"/>
              </a:spcBef>
              <a:spcAft>
                <a:spcPct val="0"/>
              </a:spcAft>
            </a:pPr>
            <a:r>
              <a:rPr lang="ko-KR" altLang="en-US" sz="2600">
                <a:latin typeface="Gill Sans MT" charset="0"/>
                <a:ea typeface="맑은 고딕" charset="0"/>
                <a:cs typeface="+mn-cs"/>
              </a:rPr>
              <a:t>			WHEN s_load =&gt;				-- load A from memory</a:t>
            </a:r>
            <a:endParaRPr lang="ko-KR" altLang="en-US" sz="2600">
              <a:latin typeface="Gill Sans MT" charset="0"/>
              <a:ea typeface="맑은 고딕" charset="0"/>
              <a:cs typeface="+mn-cs"/>
            </a:endParaRPr>
          </a:p>
          <a:p>
            <a:pPr marL="274320" indent="-274320" rtl="0" algn="l" fontAlgn="base" eaLnBrk="1" latinLnBrk="0" hangingPunct="1">
              <a:spcBef>
                <a:spcPts val="600"/>
              </a:spcBef>
              <a:spcAft>
                <a:spcPct val="0"/>
              </a:spcAft>
            </a:pPr>
            <a:r>
              <a:rPr lang="ko-KR" altLang="en-US" sz="2600">
                <a:latin typeface="Gill Sans MT" charset="0"/>
                <a:ea typeface="맑은 고딕" charset="0"/>
                <a:cs typeface="+mn-cs"/>
              </a:rPr>
              <a:t>				A &lt;= memory_data;</a:t>
            </a:r>
            <a:endParaRPr lang="ko-KR" altLang="en-US" sz="2600">
              <a:latin typeface="Gill Sans MT" charset="0"/>
              <a:ea typeface="맑은 고딕" charset="0"/>
              <a:cs typeface="+mn-cs"/>
            </a:endParaRPr>
          </a:p>
          <a:p>
            <a:pPr marL="274320" indent="-274320" rtl="0" algn="l" fontAlgn="base" eaLnBrk="1" latinLnBrk="0" hangingPunct="1">
              <a:spcBef>
                <a:spcPts val="600"/>
              </a:spcBef>
              <a:spcAft>
                <a:spcPct val="0"/>
              </a:spcAft>
            </a:pPr>
            <a:r>
              <a:rPr lang="ko-KR" altLang="en-US" sz="2600">
                <a:latin typeface="Gill Sans MT" charset="0"/>
                <a:ea typeface="맑은 고딕" charset="0"/>
                <a:cs typeface="+mn-cs"/>
              </a:rPr>
              <a:t>				state &lt;= s_start;</a:t>
            </a:r>
            <a:endParaRPr lang="ko-KR" altLang="en-US" sz="2600">
              <a:latin typeface="Gill Sans MT" charset="0"/>
              <a:ea typeface="맑은 고딕" charset="0"/>
              <a:cs typeface="+mn-cs"/>
            </a:endParaRPr>
          </a:p>
          <a:p>
            <a:pPr marL="274320" indent="-274320" rtl="0" algn="l" fontAlgn="base" eaLnBrk="1" latinLnBrk="0" hangingPunct="1">
              <a:spcBef>
                <a:spcPts val="600"/>
              </a:spcBef>
              <a:spcAft>
                <a:spcPct val="0"/>
              </a:spcAft>
            </a:pPr>
            <a:r>
              <a:rPr lang="ko-KR" altLang="en-US" sz="2600">
                <a:latin typeface="Gill Sans MT" charset="0"/>
                <a:ea typeface="맑은 고딕" charset="0"/>
                <a:cs typeface="+mn-cs"/>
              </a:rPr>
              <a:t>			WHEN s_store =&gt;				-- store A to memory</a:t>
            </a:r>
            <a:endParaRPr lang="ko-KR" altLang="en-US" sz="2600">
              <a:latin typeface="Gill Sans MT" charset="0"/>
              <a:ea typeface="맑은 고딕" charset="0"/>
              <a:cs typeface="+mn-cs"/>
            </a:endParaRPr>
          </a:p>
          <a:p>
            <a:pPr marL="274320" indent="-274320" rtl="0" algn="l" fontAlgn="base" eaLnBrk="1" latinLnBrk="0" hangingPunct="1">
              <a:spcBef>
                <a:spcPts val="600"/>
              </a:spcBef>
              <a:spcAft>
                <a:spcPct val="0"/>
              </a:spcAft>
            </a:pPr>
            <a:r>
              <a:rPr lang="ko-KR" altLang="en-US" sz="2600">
                <a:latin typeface="Gill Sans MT" charset="0"/>
                <a:ea typeface="맑은 고딕" charset="0"/>
                <a:cs typeface="+mn-cs"/>
              </a:rPr>
              <a:t>				MemWr &lt;= '1';</a:t>
            </a:r>
            <a:endParaRPr lang="ko-KR" altLang="en-US" sz="2600">
              <a:latin typeface="Gill Sans MT" charset="0"/>
              <a:ea typeface="맑은 고딕" charset="0"/>
              <a:cs typeface="+mn-cs"/>
            </a:endParaRPr>
          </a:p>
          <a:p>
            <a:pPr marL="274320" indent="-274320" rtl="0" algn="l" fontAlgn="base" eaLnBrk="1" latinLnBrk="0" hangingPunct="1">
              <a:spcBef>
                <a:spcPts val="600"/>
              </a:spcBef>
              <a:spcAft>
                <a:spcPct val="0"/>
              </a:spcAft>
            </a:pPr>
            <a:r>
              <a:rPr lang="ko-KR" altLang="en-US" sz="2600">
                <a:latin typeface="Gill Sans MT" charset="0"/>
                <a:ea typeface="맑은 고딕" charset="0"/>
                <a:cs typeface="+mn-cs"/>
              </a:rPr>
              <a:t>				state &lt;= s_store2;</a:t>
            </a:r>
            <a:endParaRPr lang="ko-KR" altLang="en-US" sz="2600">
              <a:latin typeface="Gill Sans MT" charset="0"/>
              <a:ea typeface="맑은 고딕" charset="0"/>
              <a:cs typeface="+mn-cs"/>
            </a:endParaRPr>
          </a:p>
          <a:p>
            <a:pPr marL="274320" indent="-274320" rtl="0" algn="l" fontAlgn="base" eaLnBrk="1" latinLnBrk="0" hangingPunct="1">
              <a:spcBef>
                <a:spcPts val="600"/>
              </a:spcBef>
              <a:spcAft>
                <a:spcPct val="0"/>
              </a:spcAft>
            </a:pPr>
            <a:r>
              <a:rPr lang="ko-KR" altLang="en-US" sz="2600">
                <a:latin typeface="Gill Sans MT" charset="0"/>
                <a:ea typeface="맑은 고딕" charset="0"/>
                <a:cs typeface="+mn-cs"/>
              </a:rPr>
              <a:t>			WHEN s_store2 =&gt;			-- need an extra state to de-assert MemWr before changing the memory address</a:t>
            </a:r>
            <a:endParaRPr lang="ko-KR" altLang="en-US" sz="2600">
              <a:latin typeface="Gill Sans MT" charset="0"/>
              <a:ea typeface="맑은 고딕" charset="0"/>
              <a:cs typeface="+mn-cs"/>
            </a:endParaRPr>
          </a:p>
          <a:p>
            <a:pPr marL="274320" indent="-274320" rtl="0" algn="l" fontAlgn="base" eaLnBrk="1" latinLnBrk="0" hangingPunct="1">
              <a:spcBef>
                <a:spcPts val="600"/>
              </a:spcBef>
              <a:spcAft>
                <a:spcPct val="0"/>
              </a:spcAft>
            </a:pPr>
            <a:r>
              <a:rPr lang="ko-KR" altLang="en-US" sz="2600">
                <a:latin typeface="Gill Sans MT" charset="0"/>
                <a:ea typeface="맑은 고딕" charset="0"/>
                <a:cs typeface="+mn-cs"/>
              </a:rPr>
              <a:t>				MemWr &lt;= '0';</a:t>
            </a:r>
            <a:endParaRPr lang="ko-KR" altLang="en-US" sz="2600">
              <a:latin typeface="Gill Sans MT" charset="0"/>
              <a:ea typeface="맑은 고딕" charset="0"/>
              <a:cs typeface="+mn-cs"/>
            </a:endParaRPr>
          </a:p>
          <a:p>
            <a:pPr marL="274320" indent="-274320" rtl="0" algn="l" fontAlgn="base" eaLnBrk="1" latinLnBrk="0" hangingPunct="1">
              <a:spcBef>
                <a:spcPts val="600"/>
              </a:spcBef>
              <a:spcAft>
                <a:spcPct val="0"/>
              </a:spcAft>
            </a:pPr>
            <a:r>
              <a:rPr lang="ko-KR" altLang="en-US" sz="2600">
                <a:latin typeface="Gill Sans MT" charset="0"/>
                <a:ea typeface="맑은 고딕" charset="0"/>
                <a:cs typeface="+mn-cs"/>
              </a:rPr>
              <a:t>				state &lt;= s_start;</a:t>
            </a:r>
            <a:endParaRPr lang="ko-KR" altLang="en-US" sz="2600">
              <a:latin typeface="Gill Sans MT" charset="0"/>
              <a:ea typeface="맑은 고딕" charset="0"/>
              <a:cs typeface="+mn-cs"/>
            </a:endParaRPr>
          </a:p>
          <a:p>
            <a:pPr marL="274320" indent="-274320" rtl="0" algn="l" fontAlgn="base" eaLnBrk="1" latinLnBrk="0" hangingPunct="1">
              <a:spcBef>
                <a:spcPts val="600"/>
              </a:spcBef>
              <a:spcAft>
                <a:spcPct val="0"/>
              </a:spcAft>
            </a:pPr>
            <a:r>
              <a:rPr lang="ko-KR" altLang="en-US" sz="2600">
                <a:latin typeface="Gill Sans MT" charset="0"/>
                <a:ea typeface="맑은 고딕" charset="0"/>
                <a:cs typeface="+mn-cs"/>
              </a:rPr>
              <a:t>			WHEN s_add =&gt;				-- add</a:t>
            </a:r>
            <a:endParaRPr lang="ko-KR" altLang="en-US" sz="2600">
              <a:latin typeface="Gill Sans MT" charset="0"/>
              <a:ea typeface="맑은 고딕" charset="0"/>
              <a:cs typeface="+mn-cs"/>
            </a:endParaRPr>
          </a:p>
          <a:p>
            <a:pPr marL="274320" indent="-274320" rtl="0" algn="l" fontAlgn="base" eaLnBrk="1" latinLnBrk="0" hangingPunct="1">
              <a:spcBef>
                <a:spcPts val="600"/>
              </a:spcBef>
              <a:spcAft>
                <a:spcPct val="0"/>
              </a:spcAft>
            </a:pPr>
            <a:r>
              <a:rPr lang="ko-KR" altLang="en-US" sz="2600">
                <a:latin typeface="Gill Sans MT" charset="0"/>
                <a:ea typeface="맑은 고딕" charset="0"/>
                <a:cs typeface="+mn-cs"/>
              </a:rPr>
              <a:t>				A &lt;= A + memory_data;</a:t>
            </a:r>
            <a:endParaRPr lang="ko-KR" altLang="en-US" sz="2600">
              <a:latin typeface="Gill Sans MT" charset="0"/>
              <a:ea typeface="맑은 고딕" charset="0"/>
              <a:cs typeface="+mn-cs"/>
            </a:endParaRPr>
          </a:p>
          <a:p>
            <a:pPr marL="274320" indent="-274320" rtl="0" algn="l" fontAlgn="base" eaLnBrk="1" latinLnBrk="0" hangingPunct="1">
              <a:spcBef>
                <a:spcPts val="600"/>
              </a:spcBef>
              <a:spcAft>
                <a:spcPct val="0"/>
              </a:spcAft>
            </a:pPr>
            <a:r>
              <a:rPr lang="ko-KR" altLang="en-US" sz="2600">
                <a:latin typeface="Gill Sans MT" charset="0"/>
                <a:ea typeface="맑은 고딕" charset="0"/>
                <a:cs typeface="+mn-cs"/>
              </a:rPr>
              <a:t>				state &lt;= s_start;</a:t>
            </a:r>
            <a:endParaRPr lang="ko-KR" altLang="en-US" sz="2600">
              <a:latin typeface="Gill Sans MT" charset="0"/>
              <a:ea typeface="맑은 고딕" charset="0"/>
              <a:cs typeface="+mn-cs"/>
            </a:endParaRPr>
          </a:p>
          <a:p>
            <a:pPr marL="274320" indent="-274320" rtl="0" algn="l" fontAlgn="base" eaLnBrk="1" latinLnBrk="0" hangingPunct="1">
              <a:spcBef>
                <a:spcPts val="600"/>
              </a:spcBef>
              <a:spcAft>
                <a:spcPct val="0"/>
              </a:spcAft>
            </a:pPr>
            <a:r>
              <a:rPr lang="ko-KR" altLang="en-US" sz="2600">
                <a:latin typeface="Gill Sans MT" charset="0"/>
                <a:ea typeface="맑은 고딕" charset="0"/>
                <a:cs typeface="+mn-cs"/>
              </a:rPr>
              <a:t>			WHEN s_dec =&gt;				-- subtract</a:t>
            </a:r>
            <a:endParaRPr lang="ko-KR" altLang="en-US" sz="2600">
              <a:latin typeface="Gill Sans MT" charset="0"/>
              <a:ea typeface="맑은 고딕" charset="0"/>
              <a:cs typeface="+mn-cs"/>
            </a:endParaRPr>
          </a:p>
          <a:p>
            <a:pPr marL="274320" indent="-274320" rtl="0" algn="l" fontAlgn="base" eaLnBrk="1" latinLnBrk="0" hangingPunct="1">
              <a:spcBef>
                <a:spcPts val="600"/>
              </a:spcBef>
              <a:spcAft>
                <a:spcPct val="0"/>
              </a:spcAft>
            </a:pPr>
            <a:r>
              <a:rPr lang="ko-KR" altLang="en-US" sz="2600">
                <a:latin typeface="Gill Sans MT" charset="0"/>
                <a:ea typeface="맑은 고딕" charset="0"/>
                <a:cs typeface="+mn-cs"/>
              </a:rPr>
              <a:t>				A &lt;= A - '1';</a:t>
            </a:r>
            <a:endParaRPr lang="ko-KR" altLang="en-US" sz="2600">
              <a:latin typeface="Gill Sans MT" charset="0"/>
              <a:ea typeface="맑은 고딕" charset="0"/>
              <a:cs typeface="+mn-cs"/>
            </a:endParaRPr>
          </a:p>
          <a:p>
            <a:pPr marL="274320" indent="-274320" rtl="0" algn="l" fontAlgn="base" eaLnBrk="1" latinLnBrk="0" hangingPunct="1">
              <a:spcBef>
                <a:spcPts val="600"/>
              </a:spcBef>
              <a:spcAft>
                <a:spcPct val="0"/>
              </a:spcAft>
            </a:pPr>
            <a:r>
              <a:rPr lang="ko-KR" altLang="en-US" sz="2600">
                <a:latin typeface="Gill Sans MT" charset="0"/>
                <a:ea typeface="맑은 고딕" charset="0"/>
                <a:cs typeface="+mn-cs"/>
              </a:rPr>
              <a:t>				state &lt;= s_start;</a:t>
            </a:r>
            <a:endParaRPr lang="ko-KR" altLang="en-US" sz="2600">
              <a:latin typeface="Gill Sans MT" charset="0"/>
              <a:ea typeface="맑은 고딕" charset="0"/>
              <a:cs typeface="+mn-cs"/>
            </a:endParaRPr>
          </a:p>
          <a:p>
            <a:pPr marL="274320" indent="-274320" rtl="0" algn="l" fontAlgn="base" eaLnBrk="1" latinLnBrk="0" hangingPunct="1">
              <a:spcBef>
                <a:spcPts val="600"/>
              </a:spcBef>
              <a:spcAft>
                <a:spcPct val="0"/>
              </a:spcAft>
            </a:pPr>
            <a:r>
              <a:rPr lang="ko-KR" altLang="en-US" sz="2600">
                <a:latin typeface="Gill Sans MT" charset="0"/>
                <a:ea typeface="맑은 고딕" charset="0"/>
                <a:cs typeface="+mn-cs"/>
              </a:rPr>
              <a:t>			WHEN s_input =&gt;</a:t>
            </a:r>
            <a:endParaRPr lang="ko-KR" altLang="en-US" sz="2600">
              <a:latin typeface="Gill Sans MT" charset="0"/>
              <a:ea typeface="맑은 고딕" charset="0"/>
              <a:cs typeface="+mn-cs"/>
            </a:endParaRPr>
          </a:p>
          <a:p>
            <a:pPr marL="274320" indent="-274320" rtl="0" algn="l" fontAlgn="base" eaLnBrk="1" latinLnBrk="0" hangingPunct="1">
              <a:spcBef>
                <a:spcPts val="600"/>
              </a:spcBef>
              <a:spcAft>
                <a:spcPct val="0"/>
              </a:spcAft>
            </a:pPr>
            <a:r>
              <a:rPr lang="ko-KR" altLang="en-US" sz="2600">
                <a:latin typeface="Gill Sans MT" charset="0"/>
                <a:ea typeface="맑은 고딕" charset="0"/>
                <a:cs typeface="+mn-cs"/>
              </a:rPr>
              <a:t>				A &lt;= input;</a:t>
            </a:r>
            <a:endParaRPr lang="ko-KR" altLang="en-US" sz="2600">
              <a:latin typeface="Gill Sans MT" charset="0"/>
              <a:ea typeface="맑은 고딕" charset="0"/>
              <a:cs typeface="+mn-cs"/>
            </a:endParaRPr>
          </a:p>
          <a:p>
            <a:pPr marL="274320" indent="-274320" rtl="0" algn="l" fontAlgn="base" eaLnBrk="1" latinLnBrk="0" hangingPunct="1">
              <a:spcBef>
                <a:spcPts val="600"/>
              </a:spcBef>
              <a:spcAft>
                <a:spcPct val="0"/>
              </a:spcAft>
            </a:pPr>
            <a:r>
              <a:rPr lang="ko-KR" altLang="en-US" sz="2600">
                <a:latin typeface="Gill Sans MT" charset="0"/>
                <a:ea typeface="맑은 고딕" charset="0"/>
                <a:cs typeface="+mn-cs"/>
              </a:rPr>
              <a:t>				--IF (Enter = '0') THEN	-- wait for Enter key</a:t>
            </a:r>
            <a:endParaRPr lang="ko-KR" altLang="en-US" sz="2600">
              <a:latin typeface="Gill Sans MT" charset="0"/>
              <a:ea typeface="맑은 고딕" charset="0"/>
              <a:cs typeface="+mn-cs"/>
            </a:endParaRPr>
          </a:p>
          <a:p>
            <a:pPr marL="274320" indent="-274320" rtl="0" algn="l" fontAlgn="base" eaLnBrk="1" latinLnBrk="0" hangingPunct="1">
              <a:spcBef>
                <a:spcPts val="600"/>
              </a:spcBef>
              <a:spcAft>
                <a:spcPct val="0"/>
              </a:spcAft>
            </a:pPr>
            <a:r>
              <a:rPr lang="ko-KR" altLang="en-US" sz="2600">
                <a:latin typeface="Gill Sans MT" charset="0"/>
                <a:ea typeface="맑은 고딕" charset="0"/>
                <a:cs typeface="+mn-cs"/>
              </a:rPr>
              <a:t>					--state &lt;= s_input;</a:t>
            </a:r>
            <a:endParaRPr lang="ko-KR" altLang="en-US" sz="2600">
              <a:latin typeface="Gill Sans MT" charset="0"/>
              <a:ea typeface="맑은 고딕" charset="0"/>
              <a:cs typeface="+mn-cs"/>
            </a:endParaRPr>
          </a:p>
          <a:p>
            <a:pPr marL="274320" indent="-274320" rtl="0" algn="l" fontAlgn="base" eaLnBrk="1" latinLnBrk="0" hangingPunct="1">
              <a:spcBef>
                <a:spcPts val="600"/>
              </a:spcBef>
              <a:spcAft>
                <a:spcPct val="0"/>
              </a:spcAft>
            </a:pPr>
            <a:r>
              <a:rPr lang="ko-KR" altLang="en-US" sz="2600">
                <a:latin typeface="Gill Sans MT" charset="0"/>
                <a:ea typeface="맑은 고딕" charset="0"/>
                <a:cs typeface="+mn-cs"/>
              </a:rPr>
              <a:t>				--ELSE</a:t>
            </a:r>
            <a:endParaRPr lang="ko-KR" altLang="en-US" sz="2600">
              <a:latin typeface="Gill Sans MT" charset="0"/>
              <a:ea typeface="맑은 고딕" charset="0"/>
              <a:cs typeface="+mn-cs"/>
            </a:endParaRPr>
          </a:p>
          <a:p>
            <a:pPr marL="274320" indent="-274320" rtl="0" algn="l" fontAlgn="base" eaLnBrk="1" latinLnBrk="0" hangingPunct="1">
              <a:spcBef>
                <a:spcPts val="600"/>
              </a:spcBef>
              <a:spcAft>
                <a:spcPct val="0"/>
              </a:spcAft>
            </a:pPr>
            <a:r>
              <a:rPr lang="ko-KR" altLang="en-US" sz="2600">
                <a:latin typeface="Gill Sans MT" charset="0"/>
                <a:ea typeface="맑은 고딕" charset="0"/>
                <a:cs typeface="+mn-cs"/>
              </a:rPr>
              <a:t>					state &lt;= s_start;</a:t>
            </a:r>
            <a:endParaRPr lang="ko-KR" altLang="en-US" sz="2600">
              <a:latin typeface="Gill Sans MT" charset="0"/>
              <a:ea typeface="맑은 고딕" charset="0"/>
              <a:cs typeface="+mn-cs"/>
            </a:endParaRPr>
          </a:p>
          <a:p>
            <a:pPr marL="274320" indent="-274320" rtl="0" algn="l" fontAlgn="base" eaLnBrk="1" latinLnBrk="0" hangingPunct="1">
              <a:spcBef>
                <a:spcPts val="600"/>
              </a:spcBef>
              <a:spcAft>
                <a:spcPct val="0"/>
              </a:spcAft>
            </a:pPr>
            <a:r>
              <a:rPr lang="ko-KR" altLang="en-US" sz="2600">
                <a:latin typeface="Gill Sans MT" charset="0"/>
                <a:ea typeface="맑은 고딕" charset="0"/>
                <a:cs typeface="+mn-cs"/>
              </a:rPr>
              <a:t>				--END IF;</a:t>
            </a:r>
            <a:endParaRPr lang="ko-KR" altLang="en-US" sz="2600">
              <a:latin typeface="Gill Sans MT" charset="0"/>
              <a:ea typeface="맑은 고딕" charset="0"/>
              <a:cs typeface="+mn-cs"/>
            </a:endParaRPr>
          </a:p>
          <a:p>
            <a:pPr marL="274320" indent="-274320" rtl="0" algn="l" fontAlgn="base" eaLnBrk="1" latinLnBrk="0" hangingPunct="1">
              <a:spcBef>
                <a:spcPts val="600"/>
              </a:spcBef>
              <a:spcAft>
                <a:spcPct val="0"/>
              </a:spcAft>
            </a:pPr>
            <a:r>
              <a:rPr lang="ko-KR" altLang="en-US" sz="2600">
                <a:latin typeface="Gill Sans MT" charset="0"/>
                <a:ea typeface="맑은 고딕" charset="0"/>
                <a:cs typeface="+mn-cs"/>
              </a:rPr>
              <a:t>			WHEN s_output =&gt;</a:t>
            </a:r>
            <a:endParaRPr lang="ko-KR" altLang="en-US" sz="2600">
              <a:latin typeface="Gill Sans MT" charset="0"/>
              <a:ea typeface="맑은 고딕" charset="0"/>
              <a:cs typeface="+mn-cs"/>
            </a:endParaRPr>
          </a:p>
          <a:p>
            <a:pPr marL="274320" indent="-274320" rtl="0" algn="l" fontAlgn="base" eaLnBrk="1" latinLnBrk="0" hangingPunct="1">
              <a:spcBef>
                <a:spcPts val="600"/>
              </a:spcBef>
              <a:spcAft>
                <a:spcPct val="0"/>
              </a:spcAft>
            </a:pPr>
            <a:r>
              <a:rPr lang="ko-KR" altLang="en-US" sz="2600">
                <a:latin typeface="Gill Sans MT" charset="0"/>
                <a:ea typeface="맑은 고딕" charset="0"/>
                <a:cs typeface="+mn-cs"/>
              </a:rPr>
              <a:t>				output &lt;= A;	</a:t>
            </a:r>
            <a:endParaRPr lang="ko-KR" altLang="en-US" sz="2600">
              <a:latin typeface="Gill Sans MT" charset="0"/>
              <a:ea typeface="맑은 고딕" charset="0"/>
              <a:cs typeface="+mn-cs"/>
            </a:endParaRPr>
          </a:p>
          <a:p>
            <a:pPr marL="274320" indent="-274320" rtl="0" algn="l" fontAlgn="base" eaLnBrk="1" latinLnBrk="0" hangingPunct="1">
              <a:spcBef>
                <a:spcPts val="600"/>
              </a:spcBef>
              <a:spcAft>
                <a:spcPct val="0"/>
              </a:spcAft>
            </a:pPr>
            <a:r>
              <a:rPr lang="ko-KR" altLang="en-US" sz="2600">
                <a:latin typeface="Gill Sans MT" charset="0"/>
                <a:ea typeface="맑은 고딕" charset="0"/>
                <a:cs typeface="+mn-cs"/>
              </a:rPr>
              <a:t>				state &lt;= s_start;</a:t>
            </a:r>
            <a:endParaRPr lang="ko-KR" altLang="en-US" sz="2600">
              <a:latin typeface="Gill Sans MT" charset="0"/>
              <a:ea typeface="맑은 고딕" charset="0"/>
              <a:cs typeface="+mn-cs"/>
            </a:endParaRPr>
          </a:p>
          <a:p>
            <a:pPr marL="274320" indent="-274320" rtl="0" algn="l" fontAlgn="base" eaLnBrk="1" latinLnBrk="0" hangingPunct="1">
              <a:spcBef>
                <a:spcPts val="600"/>
              </a:spcBef>
              <a:spcAft>
                <a:spcPct val="0"/>
              </a:spcAft>
            </a:pPr>
            <a:r>
              <a:rPr lang="ko-KR" altLang="en-US" sz="2600">
                <a:latin typeface="Gill Sans MT" charset="0"/>
                <a:ea typeface="맑은 고딕" charset="0"/>
                <a:cs typeface="+mn-cs"/>
              </a:rPr>
              <a:t>			WHEN s_jpm =&gt;</a:t>
            </a:r>
            <a:endParaRPr lang="ko-KR" altLang="en-US" sz="2600">
              <a:latin typeface="Gill Sans MT" charset="0"/>
              <a:ea typeface="맑은 고딕" charset="0"/>
              <a:cs typeface="+mn-cs"/>
            </a:endParaRPr>
          </a:p>
          <a:p>
            <a:pPr marL="274320" indent="-274320" rtl="0" algn="l" fontAlgn="base" eaLnBrk="1" latinLnBrk="0" hangingPunct="1">
              <a:spcBef>
                <a:spcPts val="600"/>
              </a:spcBef>
              <a:spcAft>
                <a:spcPct val="0"/>
              </a:spcAft>
            </a:pPr>
            <a:r>
              <a:rPr lang="ko-KR" altLang="en-US" sz="2600">
                <a:latin typeface="Gill Sans MT" charset="0"/>
                <a:ea typeface="맑은 고딕" charset="0"/>
                <a:cs typeface="+mn-cs"/>
              </a:rPr>
              <a:t>				PC &lt;= "00010";</a:t>
            </a:r>
            <a:endParaRPr lang="ko-KR" altLang="en-US" sz="2600">
              <a:latin typeface="Gill Sans MT" charset="0"/>
              <a:ea typeface="맑은 고딕" charset="0"/>
              <a:cs typeface="+mn-cs"/>
            </a:endParaRPr>
          </a:p>
          <a:p>
            <a:pPr marL="274320" indent="-274320" rtl="0" algn="l" fontAlgn="base" eaLnBrk="1" latinLnBrk="0" hangingPunct="1">
              <a:spcBef>
                <a:spcPts val="600"/>
              </a:spcBef>
              <a:spcAft>
                <a:spcPct val="0"/>
              </a:spcAft>
            </a:pPr>
            <a:r>
              <a:rPr lang="ko-KR" altLang="en-US" sz="2600">
                <a:latin typeface="Gill Sans MT" charset="0"/>
                <a:ea typeface="맑은 고딕" charset="0"/>
                <a:cs typeface="+mn-cs"/>
              </a:rPr>
              <a:t>				state &lt;= s_start;</a:t>
            </a:r>
            <a:endParaRPr lang="ko-KR" altLang="en-US" sz="2600">
              <a:latin typeface="Gill Sans MT" charset="0"/>
              <a:ea typeface="맑은 고딕" charset="0"/>
              <a:cs typeface="+mn-cs"/>
            </a:endParaRPr>
          </a:p>
          <a:p>
            <a:pPr marL="274320" indent="-274320" rtl="0" algn="l" fontAlgn="base" eaLnBrk="1" latinLnBrk="0" hangingPunct="1">
              <a:spcBef>
                <a:spcPts val="600"/>
              </a:spcBef>
              <a:spcAft>
                <a:spcPct val="0"/>
              </a:spcAft>
            </a:pPr>
            <a:r>
              <a:rPr lang="ko-KR" altLang="en-US" sz="2600">
                <a:latin typeface="Gill Sans MT" charset="0"/>
                <a:ea typeface="맑은 고딕" charset="0"/>
                <a:cs typeface="+mn-cs"/>
              </a:rPr>
              <a:t>			--WHEN s_halt =&gt;</a:t>
            </a:r>
            <a:endParaRPr lang="ko-KR" altLang="en-US" sz="2600">
              <a:latin typeface="Gill Sans MT" charset="0"/>
              <a:ea typeface="맑은 고딕" charset="0"/>
              <a:cs typeface="+mn-cs"/>
            </a:endParaRPr>
          </a:p>
          <a:p>
            <a:pPr marL="274320" indent="-274320" rtl="0" algn="l" fontAlgn="base" eaLnBrk="1" latinLnBrk="0" hangingPunct="1">
              <a:spcBef>
                <a:spcPts val="600"/>
              </a:spcBef>
              <a:spcAft>
                <a:spcPct val="0"/>
              </a:spcAft>
            </a:pPr>
            <a:r>
              <a:rPr lang="ko-KR" altLang="en-US" sz="2600">
                <a:latin typeface="Gill Sans MT" charset="0"/>
                <a:ea typeface="맑은 고딕" charset="0"/>
                <a:cs typeface="+mn-cs"/>
              </a:rPr>
              <a:t>			--	halt &lt;= '1';</a:t>
            </a:r>
            <a:endParaRPr lang="ko-KR" altLang="en-US" sz="2600">
              <a:latin typeface="Gill Sans MT" charset="0"/>
              <a:ea typeface="맑은 고딕" charset="0"/>
              <a:cs typeface="+mn-cs"/>
            </a:endParaRPr>
          </a:p>
          <a:p>
            <a:pPr marL="274320" indent="-274320" rtl="0" algn="l" fontAlgn="base" eaLnBrk="1" latinLnBrk="0" hangingPunct="1">
              <a:spcBef>
                <a:spcPts val="600"/>
              </a:spcBef>
              <a:spcAft>
                <a:spcPct val="0"/>
              </a:spcAft>
            </a:pPr>
            <a:r>
              <a:rPr lang="ko-KR" altLang="en-US" sz="2600">
                <a:latin typeface="Gill Sans MT" charset="0"/>
                <a:ea typeface="맑은 고딕" charset="0"/>
                <a:cs typeface="+mn-cs"/>
              </a:rPr>
              <a:t>			--	state &lt;= s_halt;</a:t>
            </a:r>
            <a:endParaRPr lang="ko-KR" altLang="en-US" sz="2600">
              <a:latin typeface="Gill Sans MT" charset="0"/>
              <a:ea typeface="맑은 고딕" charset="0"/>
              <a:cs typeface="+mn-cs"/>
            </a:endParaRPr>
          </a:p>
          <a:p>
            <a:pPr marL="274320" indent="-274320" rtl="0" algn="l" fontAlgn="base" eaLnBrk="1" latinLnBrk="0" hangingPunct="1">
              <a:spcBef>
                <a:spcPts val="600"/>
              </a:spcBef>
              <a:spcAft>
                <a:spcPct val="0"/>
              </a:spcAft>
            </a:pPr>
            <a:r>
              <a:rPr lang="ko-KR" altLang="en-US" sz="2600">
                <a:latin typeface="Gill Sans MT" charset="0"/>
                <a:ea typeface="맑은 고딕" charset="0"/>
                <a:cs typeface="+mn-cs"/>
              </a:rPr>
              <a:t>			WHEN OTHERS =&gt;</a:t>
            </a:r>
            <a:endParaRPr lang="ko-KR" altLang="en-US" sz="2600">
              <a:latin typeface="Gill Sans MT" charset="0"/>
              <a:ea typeface="맑은 고딕" charset="0"/>
              <a:cs typeface="+mn-cs"/>
            </a:endParaRPr>
          </a:p>
          <a:p>
            <a:pPr marL="274320" indent="-274320" rtl="0" algn="l" fontAlgn="base" eaLnBrk="1" latinLnBrk="0" hangingPunct="1">
              <a:spcBef>
                <a:spcPts val="600"/>
              </a:spcBef>
              <a:spcAft>
                <a:spcPct val="0"/>
              </a:spcAft>
            </a:pPr>
            <a:r>
              <a:rPr lang="ko-KR" altLang="en-US" sz="2600">
                <a:latin typeface="Gill Sans MT" charset="0"/>
                <a:ea typeface="맑은 고딕" charset="0"/>
                <a:cs typeface="+mn-cs"/>
              </a:rPr>
              <a:t>				state &lt;= s_start;</a:t>
            </a:r>
            <a:endParaRPr lang="ko-KR" altLang="en-US" sz="2600">
              <a:latin typeface="Gill Sans MT" charset="0"/>
              <a:ea typeface="맑은 고딕" charset="0"/>
              <a:cs typeface="+mn-cs"/>
            </a:endParaRPr>
          </a:p>
          <a:p>
            <a:pPr marL="274320" indent="-274320" rtl="0" algn="l" fontAlgn="base" eaLnBrk="1" latinLnBrk="0" hangingPunct="1">
              <a:spcBef>
                <a:spcPts val="600"/>
              </a:spcBef>
              <a:spcAft>
                <a:spcPct val="0"/>
              </a:spcAft>
            </a:pPr>
            <a:r>
              <a:rPr lang="ko-KR" altLang="en-US" sz="2600">
                <a:latin typeface="Gill Sans MT" charset="0"/>
                <a:ea typeface="맑은 고딕" charset="0"/>
                <a:cs typeface="+mn-cs"/>
              </a:rPr>
              <a:t>			END CASE;</a:t>
            </a:r>
            <a:endParaRPr lang="ko-KR" altLang="en-US" sz="2600">
              <a:latin typeface="Gill Sans MT" charset="0"/>
              <a:ea typeface="맑은 고딕" charset="0"/>
              <a:cs typeface="+mn-cs"/>
            </a:endParaRPr>
          </a:p>
          <a:p>
            <a:pPr marL="274320" indent="-274320" rtl="0" algn="l" fontAlgn="base" eaLnBrk="1" latinLnBrk="0" hangingPunct="1">
              <a:spcBef>
                <a:spcPts val="600"/>
              </a:spcBef>
              <a:spcAft>
                <a:spcPct val="0"/>
              </a:spcAft>
            </a:pPr>
            <a:r>
              <a:rPr lang="ko-KR" altLang="en-US" sz="2600">
                <a:latin typeface="Gill Sans MT" charset="0"/>
                <a:ea typeface="맑은 고딕" charset="0"/>
                <a:cs typeface="+mn-cs"/>
              </a:rPr>
              <a:t>		END IF;</a:t>
            </a:r>
            <a:endParaRPr lang="ko-KR" altLang="en-US" sz="2600">
              <a:latin typeface="Gill Sans MT" charset="0"/>
              <a:ea typeface="맑은 고딕" charset="0"/>
              <a:cs typeface="+mn-cs"/>
            </a:endParaRPr>
          </a:p>
          <a:p>
            <a:pPr marL="274320" indent="-274320" rtl="0" algn="l" fontAlgn="base" eaLnBrk="1" latinLnBrk="0" hangingPunct="1">
              <a:spcBef>
                <a:spcPts val="600"/>
              </a:spcBef>
              <a:spcAft>
                <a:spcPct val="0"/>
              </a:spcAft>
            </a:pPr>
            <a:r>
              <a:rPr lang="ko-KR" altLang="en-US" sz="2600">
                <a:latin typeface="Gill Sans MT" charset="0"/>
                <a:ea typeface="맑은 고딕" charset="0"/>
                <a:cs typeface="+mn-cs"/>
              </a:rPr>
              <a:t>	END PROCESS;</a:t>
            </a:r>
            <a:endParaRPr lang="ko-KR" altLang="en-US" sz="2600">
              <a:latin typeface="Gill Sans MT" charset="0"/>
              <a:ea typeface="맑은 고딕" charset="0"/>
              <a:cs typeface="+mn-cs"/>
            </a:endParaRPr>
          </a:p>
          <a:p>
            <a:pPr marL="274320" indent="-274320" rtl="0" algn="l" fontAlgn="base" eaLnBrk="1" latinLnBrk="0" hangingPunct="1">
              <a:spcBef>
                <a:spcPts val="600"/>
              </a:spcBef>
              <a:spcAft>
                <a:spcPct val="0"/>
              </a:spcAft>
            </a:pPr>
            <a:endParaRPr lang="ko-KR" altLang="en-US" sz="2600">
              <a:latin typeface="Gill Sans MT" charset="0"/>
              <a:ea typeface="맑은 고딕" charset="0"/>
              <a:cs typeface="+mn-cs"/>
            </a:endParaRPr>
          </a:p>
          <a:p>
            <a:pPr marL="274320" indent="-274320" rtl="0" algn="l" fontAlgn="base" eaLnBrk="1" latinLnBrk="0" hangingPunct="1">
              <a:spcBef>
                <a:spcPts val="600"/>
              </a:spcBef>
              <a:spcAft>
                <a:spcPct val="0"/>
              </a:spcAft>
            </a:pPr>
            <a:r>
              <a:rPr lang="ko-KR" altLang="en-US" sz="2600">
                <a:latin typeface="Gill Sans MT" charset="0"/>
                <a:ea typeface="맑은 고딕" charset="0"/>
                <a:cs typeface="+mn-cs"/>
              </a:rPr>
              <a:t>	</a:t>
            </a:r>
            <a:endParaRPr lang="ko-KR" altLang="en-US" sz="2600">
              <a:latin typeface="Gill Sans MT" charset="0"/>
              <a:ea typeface="맑은 고딕" charset="0"/>
              <a:cs typeface="+mn-cs"/>
            </a:endParaRPr>
          </a:p>
          <a:p>
            <a:pPr marL="274320" indent="-274320" rtl="0" algn="l" fontAlgn="base" eaLnBrk="1" latinLnBrk="0" hangingPunct="1">
              <a:spcBef>
                <a:spcPts val="600"/>
              </a:spcBef>
              <a:spcAft>
                <a:spcPct val="0"/>
              </a:spcAft>
            </a:pPr>
            <a:r>
              <a:rPr lang="ko-KR" altLang="en-US" sz="2600">
                <a:latin typeface="Gill Sans MT" charset="0"/>
                <a:ea typeface="맑은 고딕" charset="0"/>
                <a:cs typeface="+mn-cs"/>
              </a:rPr>
              <a:t>END FSMD;</a:t>
            </a:r>
            <a:endParaRPr lang="ko-KR" altLang="en-US" sz="2600">
              <a:latin typeface="Gill Sans MT" charset="0"/>
              <a:ea typeface="맑은 고딕" charset="0"/>
              <a:cs typeface="+mn-cs"/>
            </a:endParaRPr>
          </a:p>
          <a:p>
            <a:pPr marL="274320" indent="-274320" rtl="0" algn="l" fontAlgn="base" eaLnBrk="1" latinLnBrk="0" hangingPunct="1">
              <a:spcBef>
                <a:spcPts val="600"/>
              </a:spcBef>
              <a:spcAft>
                <a:spcPct val="0"/>
              </a:spcAft>
            </a:pPr>
            <a:endParaRPr lang="ko-KR" altLang="en-US" sz="2600">
              <a:latin typeface="Gill Sans MT" charset="0"/>
              <a:ea typeface="맑은 고딕" charset="0"/>
              <a:cs typeface="+mn-cs"/>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txBox="1">
            <a:spLocks/>
          </p:cNvSpPr>
          <p:nvPr>
            <p:ph type="title"/>
          </p:nvPr>
        </p:nvSpPr>
        <p:spPr>
          <a:xfrm rot="0">
            <a:off x="495300" y="152400"/>
            <a:ext cx="8916035" cy="991235"/>
          </a:xfrm>
          <a:prstGeom prst="rect"/>
        </p:spPr>
        <p:txBody>
          <a:bodyPr wrap="square" lIns="91440" tIns="45720" rIns="91440" bIns="45720" numCol="1" vert="horz" anchor="b">
            <a:normAutofit fontScale="100000" lnSpcReduction="0"/>
          </a:bodyPr>
          <a:lstStyle/>
          <a:p>
            <a:pPr marL="0" indent="0" latinLnBrk="0">
              <a:buFontTx/>
              <a:buNone/>
            </a:pPr>
            <a:r>
              <a:rPr lang="en-US" altLang="ko-KR" sz="3200">
                <a:latin typeface="Bookman Old Style" charset="0"/>
                <a:ea typeface="돋움" charset="0"/>
                <a:cs typeface="+mj-cs"/>
              </a:rPr>
              <a:t>Lab 11 about code </a:t>
            </a:r>
            <a:endParaRPr lang="ko-KR" altLang="en-US" sz="3200">
              <a:latin typeface="Bookman Old Style" charset="0"/>
              <a:ea typeface="돋움" charset="0"/>
              <a:cs typeface="+mj-cs"/>
            </a:endParaRPr>
          </a:p>
        </p:txBody>
      </p:sp>
      <p:sp>
        <p:nvSpPr>
          <p:cNvPr id="3" name="슬라이드 번호 개체 틀 2"/>
          <p:cNvSpPr txBox="1">
            <a:spLocks/>
          </p:cNvSpPr>
          <p:nvPr>
            <p:ph type="sldNum" idx="12"/>
          </p:nvPr>
        </p:nvSpPr>
        <p:spPr>
          <a:xfrm rot="0">
            <a:off x="663575" y="6356350"/>
            <a:ext cx="2146935" cy="366395"/>
          </a:xfrm>
          <a:prstGeom prst="rect"/>
        </p:spPr>
        <p:txBody>
          <a:bodyPr wrap="square" lIns="91440" tIns="45720" rIns="91440" bIns="45720" numCol="1" vert="horz" anchor="t">
            <a:noAutofit/>
          </a:bodyPr>
          <a:lstStyle/>
          <a:p>
            <a:pPr marL="0" indent="0" latinLnBrk="0">
              <a:buFontTx/>
              <a:buNone/>
              <a:defRPr/>
            </a:pPr>
            <a:fld id="{B9320F77-B9A0-41C5-862A-B4B631284C64}" type="slidenum">
              <a:rPr lang="en-US" altLang="ko-KR" sz="1400">
                <a:latin typeface="Gill Sans MT" charset="0"/>
                <a:ea typeface="맑은 고딕" charset="0"/>
                <a:cs typeface="+mn-cs"/>
              </a:rPr>
              <a:t>7</a:t>
            </a:fld>
            <a:endParaRPr lang="ko-KR" altLang="en-US" sz="1400">
              <a:latin typeface="Gill Sans MT" charset="0"/>
              <a:ea typeface="맑은 고딕" charset="0"/>
              <a:cs typeface="+mn-cs"/>
            </a:endParaRPr>
          </a:p>
        </p:txBody>
      </p:sp>
      <p:sp>
        <p:nvSpPr>
          <p:cNvPr id="4" name="내용 개체 틀 7"/>
          <p:cNvSpPr txBox="1">
            <a:spLocks/>
          </p:cNvSpPr>
          <p:nvPr>
            <p:ph type="obj" idx="1"/>
          </p:nvPr>
        </p:nvSpPr>
        <p:spPr>
          <a:xfrm rot="0">
            <a:off x="259080" y="1348740"/>
            <a:ext cx="8466455" cy="4938395"/>
          </a:xfrm>
          <a:prstGeom prst="rect"/>
        </p:spPr>
        <p:txBody>
          <a:bodyPr wrap="square" lIns="91440" tIns="45720" rIns="91440" bIns="45720" numCol="1" vert="horz" anchor="t">
            <a:normAutofit fontScale="100000" lnSpcReduction="20000"/>
          </a:bodyPr>
          <a:lstStyle/>
          <a:p>
            <a:pPr marL="274320" indent="-274320" eaLnBrk="1" latinLnBrk="0" hangingPunct="1">
              <a:buSzPct val="76000"/>
              <a:buFont typeface="Wingdings 3"/>
              <a:buChar char="}"/>
            </a:pPr>
            <a:r>
              <a:rPr lang="ko-KR" altLang="en-US" sz="2600">
                <a:latin typeface="Gill Sans MT" charset="0"/>
                <a:ea typeface="맑은 고딕" charset="0"/>
                <a:cs typeface="+mn-cs"/>
              </a:rPr>
              <a:t>EC2 의코드를 수정하며 했다. </a:t>
            </a:r>
            <a:endParaRPr lang="ko-KR" altLang="en-US" sz="2600">
              <a:latin typeface="Gill Sans MT" charset="0"/>
              <a:ea typeface="맑은 고딕" charset="0"/>
              <a:cs typeface="+mn-cs"/>
            </a:endParaRPr>
          </a:p>
          <a:p>
            <a:pPr marL="731520" indent="-274320" eaLnBrk="1" latinLnBrk="0" hangingPunct="1" lvl="1">
              <a:buSzPct val="76000"/>
              <a:buFont typeface="Wingdings 3"/>
              <a:buChar char="}"/>
            </a:pPr>
            <a:r>
              <a:rPr lang="ko-KR" altLang="en-US" sz="2600">
                <a:latin typeface="Gill Sans MT" charset="0"/>
                <a:ea typeface="맑은 고딕" charset="0"/>
                <a:cs typeface="+mn-cs"/>
              </a:rPr>
              <a:t>Enter, half,IR 을 제거</a:t>
            </a:r>
            <a:endParaRPr lang="ko-KR" altLang="en-US" sz="2600">
              <a:latin typeface="Gill Sans MT" charset="0"/>
              <a:ea typeface="맑은 고딕" charset="0"/>
              <a:cs typeface="+mn-cs"/>
            </a:endParaRPr>
          </a:p>
          <a:p>
            <a:pPr marL="731520" indent="-274320" eaLnBrk="1" latinLnBrk="0" hangingPunct="1" lvl="1">
              <a:buSzPct val="76000"/>
              <a:buFont typeface="Wingdings 3"/>
              <a:buChar char="}"/>
            </a:pPr>
            <a:r>
              <a:rPr lang="ko-KR" altLang="en-US" sz="2600">
                <a:latin typeface="Gill Sans MT" charset="0"/>
                <a:ea typeface="맑은 고딕" charset="0"/>
                <a:cs typeface="+mn-cs"/>
              </a:rPr>
              <a:t>IR을 거치지 않고 memory data가 직접 연결되게 코드를 수정하였다.</a:t>
            </a:r>
            <a:endParaRPr lang="ko-KR" altLang="en-US" sz="2600">
              <a:latin typeface="Gill Sans MT" charset="0"/>
              <a:ea typeface="맑은 고딕" charset="0"/>
              <a:cs typeface="+mn-cs"/>
            </a:endParaRPr>
          </a:p>
          <a:p>
            <a:pPr marL="731520" indent="-274320" eaLnBrk="1" latinLnBrk="0" hangingPunct="1" lvl="1">
              <a:buSzPct val="76000"/>
              <a:buFont typeface="Wingdings 3"/>
              <a:buChar char="}"/>
            </a:pPr>
            <a:r>
              <a:rPr lang="ko-KR" altLang="en-US" sz="2600">
                <a:latin typeface="Gill Sans MT" charset="0"/>
                <a:ea typeface="맑은 고딕" charset="0"/>
                <a:cs typeface="+mn-cs"/>
              </a:rPr>
              <a:t>Dec 을 추가 하고 jmp를 추가했다. </a:t>
            </a:r>
            <a:endParaRPr lang="ko-KR" altLang="en-US" sz="2600">
              <a:latin typeface="Gill Sans MT" charset="0"/>
              <a:ea typeface="맑은 고딕" charset="0"/>
              <a:cs typeface="+mn-cs"/>
            </a:endParaRPr>
          </a:p>
          <a:p>
            <a:pPr marL="731520" indent="-274320" eaLnBrk="1" latinLnBrk="0" hangingPunct="1" lvl="1">
              <a:buSzPct val="76000"/>
              <a:buFont typeface="Wingdings 3"/>
              <a:buChar char="}"/>
            </a:pPr>
            <a:endParaRPr lang="ko-KR" altLang="en-US" sz="2600">
              <a:latin typeface="Gill Sans MT" charset="0"/>
              <a:ea typeface="맑은 고딕" charset="0"/>
              <a:cs typeface="+mn-cs"/>
            </a:endParaRPr>
          </a:p>
          <a:p>
            <a:pPr marL="731520" indent="-274320" eaLnBrk="1" latinLnBrk="0" hangingPunct="1" lvl="1">
              <a:buSzPct val="76000"/>
              <a:buFont typeface="Wingdings 3"/>
              <a:buChar char="}"/>
            </a:pPr>
            <a:r>
              <a:rPr lang="ko-KR" altLang="en-US" sz="2600">
                <a:latin typeface="Gill Sans MT" charset="0"/>
                <a:ea typeface="맑은 고딕" charset="0"/>
                <a:cs typeface="+mn-cs"/>
              </a:rPr>
              <a:t>MIF 파일을 수정하였다. </a:t>
            </a:r>
            <a:endParaRPr lang="ko-KR" altLang="en-US" sz="2600">
              <a:latin typeface="Gill Sans MT" charset="0"/>
              <a:ea typeface="맑은 고딕" charset="0"/>
              <a:cs typeface="+mn-cs"/>
            </a:endParaRPr>
          </a:p>
        </p:txBody>
      </p:sp>
      <p:sp>
        <p:nvSpPr>
          <p:cNvPr id="5" name="Rect 0"/>
          <p:cNvSpPr txBox="1">
            <a:spLocks/>
          </p:cNvSpPr>
          <p:nvPr/>
        </p:nvSpPr>
        <p:spPr>
          <a:xfrm rot="0">
            <a:off x="5623560" y="937260"/>
            <a:ext cx="4092575" cy="370205"/>
          </a:xfrm>
          <a:prstGeom prst="rect"/>
          <a:noFill/>
          <a:ln w="0">
            <a:noFill/>
            <a:prstDash/>
          </a:ln>
        </p:spPr>
        <p:txBody>
          <a:bodyPr wrap="square" lIns="89535" tIns="46355" rIns="89535" bIns="46355" vert="horz" anchor="t">
            <a:spAutoFit/>
          </a:bodyPr>
          <a:lstStyle/>
          <a:p>
            <a:pPr marL="274320" indent="-274320" eaLnBrk="1" latinLnBrk="0" hangingPunct="1"/>
            <a:endParaRPr lang="ko-KR" altLang="en-US" sz="1800">
              <a:latin typeface="맑은 고딕" charset="0"/>
              <a:ea typeface="맑은 고딕"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txBox="1">
            <a:spLocks/>
          </p:cNvSpPr>
          <p:nvPr>
            <p:ph type="title"/>
          </p:nvPr>
        </p:nvSpPr>
        <p:spPr>
          <a:xfrm rot="0">
            <a:off x="495300" y="152400"/>
            <a:ext cx="8916035" cy="991235"/>
          </a:xfrm>
          <a:prstGeom prst="rect"/>
        </p:spPr>
        <p:txBody>
          <a:bodyPr wrap="square" lIns="91440" tIns="45720" rIns="91440" bIns="45720" numCol="1" vert="horz" anchor="b">
            <a:normAutofit fontScale="100000" lnSpcReduction="0"/>
          </a:bodyPr>
          <a:lstStyle/>
          <a:p>
            <a:pPr marL="0" indent="0" latinLnBrk="0">
              <a:buFontTx/>
              <a:buNone/>
            </a:pPr>
            <a:r>
              <a:rPr lang="en-US" altLang="ko-KR" sz="3200">
                <a:latin typeface="Bookman Old Style" charset="0"/>
                <a:ea typeface="돋움" charset="0"/>
                <a:cs typeface="+mj-cs"/>
              </a:rPr>
              <a:t>Lab 11  CODE </a:t>
            </a:r>
            <a:endParaRPr lang="ko-KR" altLang="en-US" sz="3200">
              <a:latin typeface="Bookman Old Style" charset="0"/>
              <a:ea typeface="돋움" charset="0"/>
              <a:cs typeface="+mj-cs"/>
            </a:endParaRPr>
          </a:p>
        </p:txBody>
      </p:sp>
      <p:sp>
        <p:nvSpPr>
          <p:cNvPr id="3" name="슬라이드 번호 개체 틀 2"/>
          <p:cNvSpPr txBox="1">
            <a:spLocks/>
          </p:cNvSpPr>
          <p:nvPr>
            <p:ph type="sldNum" idx="12"/>
          </p:nvPr>
        </p:nvSpPr>
        <p:spPr>
          <a:xfrm rot="0">
            <a:off x="663575" y="6356350"/>
            <a:ext cx="2146935" cy="366395"/>
          </a:xfrm>
          <a:prstGeom prst="rect"/>
        </p:spPr>
        <p:txBody>
          <a:bodyPr wrap="square" lIns="91440" tIns="45720" rIns="91440" bIns="45720" numCol="1" vert="horz" anchor="t">
            <a:noAutofit/>
          </a:bodyPr>
          <a:lstStyle/>
          <a:p>
            <a:pPr marL="0" indent="0" latinLnBrk="0">
              <a:buFontTx/>
              <a:buNone/>
              <a:defRPr/>
            </a:pPr>
            <a:fld id="{B9320F77-B9A0-41C5-862A-B4B631284C64}" type="slidenum">
              <a:rPr lang="en-US" altLang="ko-KR" sz="1400">
                <a:latin typeface="Gill Sans MT" charset="0"/>
                <a:ea typeface="맑은 고딕" charset="0"/>
                <a:cs typeface="+mn-cs"/>
              </a:rPr>
              <a:t>8</a:t>
            </a:fld>
            <a:endParaRPr lang="ko-KR" altLang="en-US" sz="1400">
              <a:latin typeface="Gill Sans MT" charset="0"/>
              <a:ea typeface="맑은 고딕" charset="0"/>
              <a:cs typeface="+mn-cs"/>
            </a:endParaRPr>
          </a:p>
        </p:txBody>
      </p:sp>
      <p:sp>
        <p:nvSpPr>
          <p:cNvPr id="4" name="내용 개체 틀 7"/>
          <p:cNvSpPr txBox="1">
            <a:spLocks/>
          </p:cNvSpPr>
          <p:nvPr>
            <p:ph type="obj" idx="1"/>
          </p:nvPr>
        </p:nvSpPr>
        <p:spPr>
          <a:xfrm rot="0">
            <a:off x="259080" y="1348740"/>
            <a:ext cx="8466455" cy="4938395"/>
          </a:xfrm>
          <a:prstGeom prst="rect"/>
        </p:spPr>
        <p:txBody>
          <a:bodyPr wrap="square" lIns="91440" tIns="45720" rIns="91440" bIns="45720" numCol="1" vert="horz" anchor="t">
            <a:normAutofit fontScale="55000" lnSpcReduction="20000"/>
          </a:bodyPr>
          <a:lstStyle/>
          <a:p>
            <a:pPr marL="274320" indent="-274320" eaLnBrk="1" latinLnBrk="0" hangingPunct="1">
              <a:buSzPct val="76000"/>
              <a:buFont typeface="Wingdings 3"/>
              <a:buChar char="}"/>
            </a:pPr>
            <a:endParaRPr lang="ko-KR" altLang="en-US" sz="2600">
              <a:latin typeface="Gill Sans MT" charset="0"/>
              <a:ea typeface="맑은 고딕" charset="0"/>
              <a:cs typeface="+mn-cs"/>
            </a:endParaRPr>
          </a:p>
          <a:p>
            <a:pPr marL="274320" indent="-274320" rtl="0" algn="l" fontAlgn="base" eaLnBrk="1" latinLnBrk="0" hangingPunct="1">
              <a:spcBef>
                <a:spcPts val="600"/>
              </a:spcBef>
              <a:spcAft>
                <a:spcPct val="0"/>
              </a:spcAft>
            </a:pPr>
            <a:r>
              <a:rPr lang="ko-KR" altLang="en-US" sz="2600">
                <a:latin typeface="Gill Sans MT" charset="0"/>
                <a:ea typeface="맑은 고딕" charset="0"/>
                <a:cs typeface="+mn-cs"/>
              </a:rPr>
              <a:t>	00000	:	10000000;	-- input A</a:t>
            </a:r>
            <a:endParaRPr lang="ko-KR" altLang="en-US" sz="2600">
              <a:latin typeface="Gill Sans MT" charset="0"/>
              <a:ea typeface="맑은 고딕" charset="0"/>
              <a:cs typeface="+mn-cs"/>
            </a:endParaRPr>
          </a:p>
          <a:p>
            <a:pPr marL="274320" indent="-274320" rtl="0" algn="l" fontAlgn="base" eaLnBrk="1" latinLnBrk="0" hangingPunct="1">
              <a:spcBef>
                <a:spcPts val="600"/>
              </a:spcBef>
              <a:spcAft>
                <a:spcPct val="0"/>
              </a:spcAft>
            </a:pPr>
            <a:r>
              <a:rPr lang="ko-KR" altLang="en-US" sz="2600">
                <a:latin typeface="Gill Sans MT" charset="0"/>
                <a:ea typeface="맑은 고딕" charset="0"/>
                <a:cs typeface="+mn-cs"/>
              </a:rPr>
              <a:t>	00001	:	00111111;	-- store A,n</a:t>
            </a:r>
            <a:endParaRPr lang="ko-KR" altLang="en-US" sz="2600">
              <a:latin typeface="Gill Sans MT" charset="0"/>
              <a:ea typeface="맑은 고딕" charset="0"/>
              <a:cs typeface="+mn-cs"/>
            </a:endParaRPr>
          </a:p>
          <a:p>
            <a:pPr marL="274320" indent="-274320" rtl="0" algn="l" fontAlgn="base" eaLnBrk="1" latinLnBrk="0" hangingPunct="1">
              <a:spcBef>
                <a:spcPts val="600"/>
              </a:spcBef>
              <a:spcAft>
                <a:spcPct val="0"/>
              </a:spcAft>
              <a:buFont typeface="맑은 고딕"/>
              <a:buChar char="}"/>
            </a:pPr>
            <a:endParaRPr lang="ko-KR" altLang="en-US" sz="2600">
              <a:latin typeface="Gill Sans MT" charset="0"/>
              <a:ea typeface="맑은 고딕" charset="0"/>
              <a:cs typeface="+mn-cs"/>
            </a:endParaRPr>
          </a:p>
          <a:p>
            <a:pPr marL="274320" indent="-274320" rtl="0" algn="l" fontAlgn="base" eaLnBrk="1" latinLnBrk="0" hangingPunct="1">
              <a:spcBef>
                <a:spcPts val="600"/>
              </a:spcBef>
              <a:spcAft>
                <a:spcPct val="0"/>
              </a:spcAft>
            </a:pPr>
            <a:r>
              <a:rPr lang="ko-KR" altLang="en-US" sz="2600">
                <a:latin typeface="Gill Sans MT" charset="0"/>
                <a:ea typeface="맑은 고딕" charset="0"/>
                <a:cs typeface="+mn-cs"/>
              </a:rPr>
              <a:t>	00010	:	00011111;	-- load A,n		</a:t>
            </a:r>
            <a:endParaRPr lang="ko-KR" altLang="en-US" sz="2600">
              <a:latin typeface="Gill Sans MT" charset="0"/>
              <a:ea typeface="맑은 고딕" charset="0"/>
              <a:cs typeface="+mn-cs"/>
            </a:endParaRPr>
          </a:p>
          <a:p>
            <a:pPr marL="274320" indent="-274320" rtl="0" algn="l" fontAlgn="base" eaLnBrk="1" latinLnBrk="0" hangingPunct="1">
              <a:spcBef>
                <a:spcPts val="600"/>
              </a:spcBef>
              <a:spcAft>
                <a:spcPct val="0"/>
              </a:spcAft>
            </a:pPr>
            <a:r>
              <a:rPr lang="ko-KR" altLang="en-US" sz="2600">
                <a:latin typeface="Gill Sans MT" charset="0"/>
                <a:ea typeface="맑은 고딕" charset="0"/>
                <a:cs typeface="+mn-cs"/>
              </a:rPr>
              <a:t>	00011	:	01111111;	-- dec A</a:t>
            </a:r>
            <a:endParaRPr lang="ko-KR" altLang="en-US" sz="2600">
              <a:latin typeface="Gill Sans MT" charset="0"/>
              <a:ea typeface="맑은 고딕" charset="0"/>
              <a:cs typeface="+mn-cs"/>
            </a:endParaRPr>
          </a:p>
          <a:p>
            <a:pPr marL="274320" indent="-274320" rtl="0" algn="l" fontAlgn="base" eaLnBrk="1" latinLnBrk="0" hangingPunct="1">
              <a:spcBef>
                <a:spcPts val="600"/>
              </a:spcBef>
              <a:spcAft>
                <a:spcPct val="0"/>
              </a:spcAft>
            </a:pPr>
            <a:r>
              <a:rPr lang="ko-KR" altLang="en-US" sz="2600">
                <a:latin typeface="Gill Sans MT" charset="0"/>
                <a:ea typeface="맑은 고딕" charset="0"/>
                <a:cs typeface="+mn-cs"/>
              </a:rPr>
              <a:t>	00100	:	00111111;	-- store A,n</a:t>
            </a:r>
            <a:endParaRPr lang="ko-KR" altLang="en-US" sz="2600">
              <a:latin typeface="Gill Sans MT" charset="0"/>
              <a:ea typeface="맑은 고딕" charset="0"/>
              <a:cs typeface="+mn-cs"/>
            </a:endParaRPr>
          </a:p>
          <a:p>
            <a:pPr marL="274320" indent="-274320" rtl="0" algn="l" fontAlgn="base" eaLnBrk="1" latinLnBrk="0" hangingPunct="1">
              <a:spcBef>
                <a:spcPts val="600"/>
              </a:spcBef>
              <a:spcAft>
                <a:spcPct val="0"/>
              </a:spcAft>
            </a:pPr>
            <a:r>
              <a:rPr lang="ko-KR" altLang="en-US" sz="2600">
                <a:latin typeface="Gill Sans MT" charset="0"/>
                <a:ea typeface="맑은 고딕" charset="0"/>
                <a:cs typeface="+mn-cs"/>
              </a:rPr>
              <a:t>	00101	:	10100000;	-- outA</a:t>
            </a:r>
            <a:endParaRPr lang="ko-KR" altLang="en-US" sz="2600">
              <a:latin typeface="Gill Sans MT" charset="0"/>
              <a:ea typeface="맑은 고딕" charset="0"/>
              <a:cs typeface="+mn-cs"/>
            </a:endParaRPr>
          </a:p>
          <a:p>
            <a:pPr marL="274320" indent="-274320" rtl="0" algn="l" fontAlgn="base" eaLnBrk="1" latinLnBrk="0" hangingPunct="1">
              <a:spcBef>
                <a:spcPts val="600"/>
              </a:spcBef>
              <a:spcAft>
                <a:spcPct val="0"/>
              </a:spcAft>
            </a:pPr>
            <a:endParaRPr lang="ko-KR" altLang="en-US" sz="2600">
              <a:latin typeface="Gill Sans MT" charset="0"/>
              <a:ea typeface="맑은 고딕" charset="0"/>
              <a:cs typeface="+mn-cs"/>
            </a:endParaRPr>
          </a:p>
          <a:p>
            <a:pPr marL="274320" indent="-274320" rtl="0" algn="l" fontAlgn="base" eaLnBrk="1" latinLnBrk="0" hangingPunct="1">
              <a:spcBef>
                <a:spcPts val="600"/>
              </a:spcBef>
              <a:spcAft>
                <a:spcPct val="0"/>
              </a:spcAft>
            </a:pPr>
            <a:r>
              <a:rPr lang="ko-KR" altLang="en-US" sz="2600">
                <a:latin typeface="Gill Sans MT" charset="0"/>
                <a:ea typeface="맑은 고딕" charset="0"/>
                <a:cs typeface="+mn-cs"/>
              </a:rPr>
              <a:t>	00110	:	00011111;	--load A,n</a:t>
            </a:r>
            <a:endParaRPr lang="ko-KR" altLang="en-US" sz="2600">
              <a:latin typeface="Gill Sans MT" charset="0"/>
              <a:ea typeface="맑은 고딕" charset="0"/>
              <a:cs typeface="+mn-cs"/>
            </a:endParaRPr>
          </a:p>
          <a:p>
            <a:pPr marL="274320" indent="-274320" rtl="0" algn="l" fontAlgn="base" eaLnBrk="1" latinLnBrk="0" hangingPunct="1">
              <a:spcBef>
                <a:spcPts val="600"/>
              </a:spcBef>
              <a:spcAft>
                <a:spcPct val="0"/>
              </a:spcAft>
            </a:pPr>
            <a:r>
              <a:rPr lang="ko-KR" altLang="en-US" sz="2600">
                <a:latin typeface="Gill Sans MT" charset="0"/>
                <a:ea typeface="맑은 고딕" charset="0"/>
                <a:cs typeface="+mn-cs"/>
              </a:rPr>
              <a:t>	00111	: 	01011101;	--addA,one</a:t>
            </a:r>
            <a:endParaRPr lang="ko-KR" altLang="en-US" sz="2600">
              <a:latin typeface="Gill Sans MT" charset="0"/>
              <a:ea typeface="맑은 고딕" charset="0"/>
              <a:cs typeface="+mn-cs"/>
            </a:endParaRPr>
          </a:p>
          <a:p>
            <a:pPr marL="274320" indent="-274320" rtl="0" algn="l" fontAlgn="base" eaLnBrk="1" latinLnBrk="0" hangingPunct="1">
              <a:spcBef>
                <a:spcPts val="600"/>
              </a:spcBef>
              <a:spcAft>
                <a:spcPct val="0"/>
              </a:spcAft>
            </a:pPr>
            <a:r>
              <a:rPr lang="ko-KR" altLang="en-US" sz="2600">
                <a:latin typeface="Gill Sans MT" charset="0"/>
                <a:ea typeface="맑은 고딕" charset="0"/>
                <a:cs typeface="+mn-cs"/>
              </a:rPr>
              <a:t>	01000	:	00111111;	--storeA,n</a:t>
            </a:r>
            <a:endParaRPr lang="ko-KR" altLang="en-US" sz="2600">
              <a:latin typeface="Gill Sans MT" charset="0"/>
              <a:ea typeface="맑은 고딕" charset="0"/>
              <a:cs typeface="+mn-cs"/>
            </a:endParaRPr>
          </a:p>
          <a:p>
            <a:pPr marL="274320" indent="-274320" rtl="0" algn="l" fontAlgn="base" eaLnBrk="1" latinLnBrk="0" hangingPunct="1">
              <a:spcBef>
                <a:spcPts val="600"/>
              </a:spcBef>
              <a:spcAft>
                <a:spcPct val="0"/>
              </a:spcAft>
            </a:pPr>
            <a:r>
              <a:rPr lang="ko-KR" altLang="en-US" sz="2600">
                <a:latin typeface="Gill Sans MT" charset="0"/>
                <a:ea typeface="맑은 고딕" charset="0"/>
                <a:cs typeface="+mn-cs"/>
              </a:rPr>
              <a:t>	01001	:	10100000;	-- outA</a:t>
            </a:r>
            <a:endParaRPr lang="ko-KR" altLang="en-US" sz="2600">
              <a:latin typeface="Gill Sans MT" charset="0"/>
              <a:ea typeface="맑은 고딕" charset="0"/>
              <a:cs typeface="+mn-cs"/>
            </a:endParaRPr>
          </a:p>
          <a:p>
            <a:pPr marL="274320" indent="-274320" rtl="0" algn="l" fontAlgn="base" eaLnBrk="1" latinLnBrk="0" hangingPunct="1">
              <a:spcBef>
                <a:spcPts val="600"/>
              </a:spcBef>
              <a:spcAft>
                <a:spcPct val="0"/>
              </a:spcAft>
            </a:pPr>
            <a:endParaRPr lang="ko-KR" altLang="en-US" sz="2600">
              <a:latin typeface="Gill Sans MT" charset="0"/>
              <a:ea typeface="맑은 고딕" charset="0"/>
              <a:cs typeface="+mn-cs"/>
            </a:endParaRPr>
          </a:p>
          <a:p>
            <a:pPr marL="274320" indent="-274320" rtl="0" algn="l" fontAlgn="base" eaLnBrk="1" latinLnBrk="0" hangingPunct="1">
              <a:spcBef>
                <a:spcPts val="600"/>
              </a:spcBef>
              <a:spcAft>
                <a:spcPct val="0"/>
              </a:spcAft>
            </a:pPr>
            <a:r>
              <a:rPr lang="ko-KR" altLang="en-US" sz="2600">
                <a:latin typeface="Gill Sans MT" charset="0"/>
                <a:ea typeface="맑은 고딕" charset="0"/>
                <a:cs typeface="+mn-cs"/>
              </a:rPr>
              <a:t>	01010	:	11000010;	-- jp loop 00010</a:t>
            </a:r>
            <a:endParaRPr lang="ko-KR" altLang="en-US" sz="2600">
              <a:latin typeface="Gill Sans MT" charset="0"/>
              <a:ea typeface="맑은 고딕" charset="0"/>
              <a:cs typeface="+mn-cs"/>
            </a:endParaRPr>
          </a:p>
          <a:p>
            <a:pPr marL="274320" indent="-274320" rtl="0" algn="l" fontAlgn="base" eaLnBrk="1" latinLnBrk="0" hangingPunct="1">
              <a:spcBef>
                <a:spcPts val="600"/>
              </a:spcBef>
              <a:spcAft>
                <a:spcPct val="0"/>
              </a:spcAft>
            </a:pPr>
            <a:endParaRPr lang="ko-KR" altLang="en-US" sz="2600">
              <a:latin typeface="Gill Sans MT" charset="0"/>
              <a:ea typeface="맑은 고딕" charset="0"/>
              <a:cs typeface="+mn-cs"/>
            </a:endParaRPr>
          </a:p>
          <a:p>
            <a:pPr marL="274320" indent="-274320" rtl="0" algn="l" fontAlgn="base" eaLnBrk="1" latinLnBrk="0" hangingPunct="1">
              <a:spcBef>
                <a:spcPts val="600"/>
              </a:spcBef>
              <a:spcAft>
                <a:spcPct val="0"/>
              </a:spcAft>
            </a:pPr>
            <a:endParaRPr lang="ko-KR" altLang="en-US" sz="2600">
              <a:latin typeface="Gill Sans MT" charset="0"/>
              <a:ea typeface="맑은 고딕" charset="0"/>
              <a:cs typeface="+mn-cs"/>
            </a:endParaRPr>
          </a:p>
          <a:p>
            <a:pPr marL="274320" indent="-274320" rtl="0" algn="l" fontAlgn="base" eaLnBrk="1" latinLnBrk="0" hangingPunct="1">
              <a:spcBef>
                <a:spcPts val="600"/>
              </a:spcBef>
              <a:spcAft>
                <a:spcPct val="0"/>
              </a:spcAft>
            </a:pPr>
            <a:r>
              <a:rPr lang="ko-KR" altLang="en-US" sz="2600">
                <a:latin typeface="Gill Sans MT" charset="0"/>
                <a:ea typeface="맑은 고딕" charset="0"/>
                <a:cs typeface="+mn-cs"/>
              </a:rPr>
              <a:t>	11101	:	00000001;	-- one</a:t>
            </a:r>
            <a:endParaRPr lang="ko-KR" altLang="en-US" sz="2600">
              <a:latin typeface="Gill Sans MT" charset="0"/>
              <a:ea typeface="맑은 고딕" charset="0"/>
              <a:cs typeface="+mn-cs"/>
            </a:endParaRPr>
          </a:p>
          <a:p>
            <a:pPr marL="274320" indent="-274320" rtl="0" algn="l" fontAlgn="base" eaLnBrk="1" latinLnBrk="0" hangingPunct="1">
              <a:spcBef>
                <a:spcPts val="600"/>
              </a:spcBef>
              <a:spcAft>
                <a:spcPct val="0"/>
              </a:spcAft>
            </a:pPr>
            <a:r>
              <a:rPr lang="ko-KR" altLang="en-US" sz="2600">
                <a:latin typeface="Gill Sans MT" charset="0"/>
                <a:ea typeface="맑은 고딕" charset="0"/>
                <a:cs typeface="+mn-cs"/>
              </a:rPr>
              <a:t>	11111	:	00000000;	-- n</a:t>
            </a:r>
            <a:endParaRPr lang="ko-KR" altLang="en-US" sz="2600">
              <a:latin typeface="Gill Sans MT" charset="0"/>
              <a:ea typeface="맑은 고딕" charset="0"/>
              <a:cs typeface="+mn-cs"/>
            </a:endParaRPr>
          </a:p>
        </p:txBody>
      </p:sp>
      <p:sp>
        <p:nvSpPr>
          <p:cNvPr id="5" name="Rect 0"/>
          <p:cNvSpPr txBox="1">
            <a:spLocks/>
          </p:cNvSpPr>
          <p:nvPr/>
        </p:nvSpPr>
        <p:spPr>
          <a:xfrm rot="0">
            <a:off x="5623560" y="937260"/>
            <a:ext cx="4092575" cy="370205"/>
          </a:xfrm>
          <a:prstGeom prst="rect"/>
          <a:noFill/>
          <a:ln w="0">
            <a:noFill/>
            <a:prstDash/>
          </a:ln>
        </p:spPr>
        <p:txBody>
          <a:bodyPr wrap="square" lIns="89535" tIns="46355" rIns="89535" bIns="46355" vert="horz" anchor="t">
            <a:spAutoFit/>
          </a:bodyPr>
          <a:lstStyle/>
          <a:p>
            <a:pPr marL="274320" indent="-274320" eaLnBrk="1" latinLnBrk="0" hangingPunct="1"/>
            <a:endParaRPr lang="ko-KR" altLang="en-US" sz="1800">
              <a:latin typeface="맑은 고딕" charset="0"/>
              <a:ea typeface="맑은 고딕" charset="0"/>
            </a:endParaRPr>
          </a:p>
        </p:txBody>
      </p:sp>
      <p:sp>
        <p:nvSpPr>
          <p:cNvPr id="6" name="텍스트 상자 22"/>
          <p:cNvSpPr txBox="1">
            <a:spLocks/>
          </p:cNvSpPr>
          <p:nvPr/>
        </p:nvSpPr>
        <p:spPr>
          <a:xfrm rot="0">
            <a:off x="4709160" y="2933700"/>
            <a:ext cx="4587875" cy="1754505"/>
          </a:xfrm>
          <a:prstGeom prst="rect"/>
          <a:noFill/>
          <a:ln w="0">
            <a:noFill/>
            <a:prstDash/>
          </a:ln>
        </p:spPr>
        <p:txBody>
          <a:bodyPr wrap="square" lIns="89535" tIns="46355" rIns="89535" bIns="46355" vert="horz" anchor="t">
            <a:spAutoFit/>
          </a:bodyPr>
          <a:lstStyle/>
          <a:p>
            <a:pPr marL="0" indent="0" algn="l" hangingPunct="1"/>
            <a:r>
              <a:rPr sz="1800">
                <a:solidFill>
                  <a:srgbClr val="FC4700"/>
                </a:solidFill>
                <a:latin typeface="맑은 고딕" charset="0"/>
                <a:ea typeface="맑은 고딕" charset="0"/>
              </a:rPr>
              <a:t>PC 의 INCRESE에 따라서 인풋을 받고 1감소 시키고 다시 1을 더해주고 다시 처음으로 돌아가는 무한 반복 코드로 </a:t>
            </a:r>
            <a:endParaRPr lang="ko-KR" altLang="en-US" sz="1800">
              <a:solidFill>
                <a:srgbClr val="FC4700"/>
              </a:solidFill>
              <a:latin typeface="맑은 고딕" charset="0"/>
              <a:ea typeface="맑은 고딕" charset="0"/>
            </a:endParaRPr>
          </a:p>
          <a:p>
            <a:pPr marL="0" indent="0" algn="l" hangingPunct="1"/>
            <a:endParaRPr lang="ko-KR" altLang="en-US" sz="1800">
              <a:solidFill>
                <a:srgbClr val="FC4700"/>
              </a:solidFill>
              <a:latin typeface="맑은 고딕" charset="0"/>
              <a:ea typeface="맑은 고딕" charset="0"/>
            </a:endParaRPr>
          </a:p>
          <a:p>
            <a:pPr marL="0" indent="0" algn="l" hangingPunct="1"/>
            <a:r>
              <a:rPr sz="1800">
                <a:solidFill>
                  <a:srgbClr val="FC4700"/>
                </a:solidFill>
                <a:latin typeface="맑은 고딕" charset="0"/>
                <a:ea typeface="맑은 고딕" charset="0"/>
              </a:rPr>
              <a:t>모든 INSTRUSTION 이 작동하는지 확인해보는 시뮬레이션을 만들었다.</a:t>
            </a:r>
            <a:endParaRPr lang="ko-KR" altLang="en-US" sz="1800">
              <a:solidFill>
                <a:srgbClr val="FC4700"/>
              </a:solidFill>
              <a:latin typeface="맑은 고딕" charset="0"/>
              <a:ea typeface="맑은 고딕"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txBox="1">
            <a:spLocks/>
          </p:cNvSpPr>
          <p:nvPr>
            <p:ph type="title"/>
          </p:nvPr>
        </p:nvSpPr>
        <p:spPr>
          <a:xfrm rot="0">
            <a:off x="495300" y="152400"/>
            <a:ext cx="8916035" cy="991235"/>
          </a:xfrm>
          <a:prstGeom prst="rect"/>
        </p:spPr>
        <p:txBody>
          <a:bodyPr wrap="square" lIns="91440" tIns="45720" rIns="91440" bIns="45720" numCol="1" vert="horz" anchor="b">
            <a:normAutofit fontScale="100000" lnSpcReduction="0"/>
          </a:bodyPr>
          <a:lstStyle/>
          <a:p>
            <a:pPr marL="274320" indent="-274320" eaLnBrk="1" latinLnBrk="0" hangingPunct="1"/>
            <a:r>
              <a:rPr lang="en-US" altLang="ko-KR" sz="3200">
                <a:latin typeface="Bookman Old Style" charset="0"/>
                <a:ea typeface="돋움" charset="0"/>
                <a:cs typeface="+mj-cs"/>
              </a:rPr>
              <a:t>Lab 11 RTL viewer </a:t>
            </a:r>
            <a:endParaRPr lang="ko-KR" altLang="en-US" sz="3200">
              <a:latin typeface="Bookman Old Style" charset="0"/>
              <a:ea typeface="돋움" charset="0"/>
              <a:cs typeface="+mj-cs"/>
            </a:endParaRPr>
          </a:p>
        </p:txBody>
      </p:sp>
      <p:sp>
        <p:nvSpPr>
          <p:cNvPr id="3" name="슬라이드 번호 개체 틀 2"/>
          <p:cNvSpPr txBox="1">
            <a:spLocks/>
          </p:cNvSpPr>
          <p:nvPr>
            <p:ph type="sldNum" idx="12"/>
          </p:nvPr>
        </p:nvSpPr>
        <p:spPr>
          <a:xfrm rot="0">
            <a:off x="663575" y="6356350"/>
            <a:ext cx="2146935" cy="366395"/>
          </a:xfrm>
          <a:prstGeom prst="rect"/>
        </p:spPr>
        <p:txBody>
          <a:bodyPr wrap="square" lIns="91440" tIns="45720" rIns="91440" bIns="45720" numCol="1" vert="horz" anchor="t">
            <a:noAutofit/>
          </a:bodyPr>
          <a:lstStyle/>
          <a:p>
            <a:pPr marL="274320" indent="-274320" eaLnBrk="1" latinLnBrk="0" hangingPunct="1"/>
            <a:fld id="{B9320F77-B9A0-41C5-862A-B4B631284C64}" type="slidenum">
              <a:rPr lang="en-US" altLang="ko-KR" sz="1400">
                <a:latin typeface="Gill Sans MT" charset="0"/>
                <a:ea typeface="맑은 고딕" charset="0"/>
                <a:cs typeface="+mn-cs"/>
              </a:rPr>
              <a:t>9</a:t>
            </a:fld>
            <a:endParaRPr lang="ko-KR" altLang="en-US" sz="1400">
              <a:latin typeface="Gill Sans MT" charset="0"/>
              <a:ea typeface="맑은 고딕" charset="0"/>
              <a:cs typeface="+mn-cs"/>
            </a:endParaRPr>
          </a:p>
        </p:txBody>
      </p:sp>
      <p:sp>
        <p:nvSpPr>
          <p:cNvPr id="4" name="내용 개체 틀 7"/>
          <p:cNvSpPr txBox="1">
            <a:spLocks/>
          </p:cNvSpPr>
          <p:nvPr>
            <p:ph type="obj" idx="1"/>
          </p:nvPr>
        </p:nvSpPr>
        <p:spPr>
          <a:xfrm rot="0">
            <a:off x="495300" y="1219200"/>
            <a:ext cx="8916035" cy="4938395"/>
          </a:xfrm>
          <a:prstGeom prst="rect"/>
        </p:spPr>
        <p:txBody>
          <a:bodyPr wrap="square" lIns="91440" tIns="45720" rIns="91440" bIns="45720" numCol="1" vert="horz" anchor="t">
            <a:normAutofit fontScale="100000" lnSpcReduction="0"/>
          </a:bodyPr>
          <a:lstStyle/>
          <a:p>
            <a:pPr marL="274320" indent="-274320" eaLnBrk="1" latinLnBrk="0" hangingPunct="1">
              <a:buSzPct val="76000"/>
              <a:buFont typeface="Wingdings 3"/>
              <a:buChar char="}"/>
            </a:pPr>
            <a:endParaRPr lang="ko-KR" altLang="en-US"/>
          </a:p>
        </p:txBody>
      </p:sp>
      <p:sp>
        <p:nvSpPr>
          <p:cNvPr id="5" name="Rect 0"/>
          <p:cNvSpPr txBox="1">
            <a:spLocks/>
          </p:cNvSpPr>
          <p:nvPr/>
        </p:nvSpPr>
        <p:spPr>
          <a:xfrm rot="0">
            <a:off x="5623560" y="937260"/>
            <a:ext cx="4092575" cy="370205"/>
          </a:xfrm>
          <a:prstGeom prst="rect"/>
          <a:noFill/>
          <a:ln w="0">
            <a:noFill/>
            <a:prstDash/>
          </a:ln>
        </p:spPr>
        <p:txBody>
          <a:bodyPr wrap="square" lIns="89535" tIns="46355" rIns="89535" bIns="46355" vert="horz" anchor="t">
            <a:spAutoFit/>
          </a:bodyPr>
          <a:lstStyle/>
          <a:p>
            <a:pPr marL="274320" indent="-274320" eaLnBrk="1" latinLnBrk="0" hangingPunct="1"/>
            <a:endParaRPr lang="ko-KR" altLang="en-US" sz="1800">
              <a:latin typeface="맑은 고딕" charset="0"/>
              <a:ea typeface="맑은 고딕" charset="0"/>
            </a:endParaRPr>
          </a:p>
        </p:txBody>
      </p:sp>
      <p:pic>
        <p:nvPicPr>
          <p:cNvPr id="6" name="그림 23" descr="C:/Users/SW중심대학사업단/AppData/Roaming/PolarisOffice/ETemp/3308_21535920/fImage725362196334.png"/>
          <p:cNvPicPr>
            <a:picLocks noChangeAspect="1"/>
          </p:cNvPicPr>
          <p:nvPr/>
        </p:nvPicPr>
        <p:blipFill rotWithShape="1">
          <a:blip r:embed="rId2" cstate="print">
            <a:extLst>
              <a:ext uri="{28A0092B-C50C-407E-A947-70E740481C1C}">
                <a14:useLocalDpi xmlns:a14="http://schemas.microsoft.com/office/drawing/2010/main" val="0"/>
              </a:ext>
            </a:extLst>
          </a:blip>
          <a:stretch>
            <a:fillRect/>
          </a:stretch>
        </p:blipFill>
        <p:spPr>
          <a:xfrm rot="0">
            <a:off x="0" y="1295400"/>
            <a:ext cx="9906635" cy="4267200"/>
          </a:xfrm>
          <a:prstGeom prst="rect"/>
          <a:noFill/>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원본">
  <a:themeElements>
    <a:clrScheme name="원본">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B292CA"/>
      </a:hlink>
      <a:folHlink>
        <a:srgbClr val="6B5680"/>
      </a:folHlink>
    </a:clrScheme>
    <a:fontScheme name="원본">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원본">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테마">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테마">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Application>Polaris Office Slide</Application>
  <AppVersion>12.000</AppVersion>
  <Characters>0</Characters>
  <CharactersWithSpaces>0</CharactersWithSpaces>
  <Company>linux1</Company>
  <DocSecurity>0</DocSecurity>
  <HyperlinksChanged>false</HyperlinksChanged>
  <Lines>0</Lines>
  <LinksUpToDate>false</LinksUpToDate>
  <Pages>13</Pages>
  <Paragraphs>51</Paragraphs>
  <Words>236</Words>
  <TotalTime>0</TotalTime>
  <MMClips>0</MMClips>
  <ScaleCrop>false</ScaleCrop>
  <HeadingPairs>
    <vt:vector size="2" baseType="variant">
      <vt:variant>
        <vt:lpstr>Title</vt:lpstr>
      </vt:variant>
      <vt:variant>
        <vt:i4>1</vt:i4>
      </vt:variant>
    </vt:vector>
  </HeadingPairs>
  <TitlesOfParts>
    <vt:vector size="1" baseType="lpstr">
      <vt:lpstr>Title text</vt:lpstr>
    </vt:vector>
  </TitlesOfParts>
  <SharedDoc>false</SharedDoc>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revision>3</cp:revision>
  <dc:creator>coolwind</dc:creator>
  <cp:lastModifiedBy>po_user</cp:lastModifiedBy>
  <dc:title>Network Admin</dc:title>
  <dcterms:modified xsi:type="dcterms:W3CDTF">2022-05-28T10:20:29Z</dcterms:modified>
</cp:coreProperties>
</file>